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58" r:id="rId3"/>
    <p:sldId id="261" r:id="rId4"/>
    <p:sldId id="259" r:id="rId5"/>
    <p:sldId id="297" r:id="rId6"/>
    <p:sldId id="260" r:id="rId7"/>
    <p:sldId id="298" r:id="rId8"/>
    <p:sldId id="299" r:id="rId9"/>
    <p:sldId id="300" r:id="rId10"/>
    <p:sldId id="301" r:id="rId11"/>
    <p:sldId id="267" r:id="rId12"/>
    <p:sldId id="302" r:id="rId13"/>
    <p:sldId id="303" r:id="rId14"/>
    <p:sldId id="304" r:id="rId15"/>
    <p:sldId id="268" r:id="rId16"/>
    <p:sldId id="305" r:id="rId17"/>
    <p:sldId id="263" r:id="rId18"/>
    <p:sldId id="275" r:id="rId19"/>
  </p:sldIdLst>
  <p:sldSz cx="9144000" cy="5143500" type="screen16x9"/>
  <p:notesSz cx="6858000" cy="9144000"/>
  <p:embeddedFontLst>
    <p:embeddedFont>
      <p:font typeface="Aldrich" panose="020B0604020202020204" charset="0"/>
      <p:regular r:id="rId21"/>
    </p:embeddedFont>
    <p:embeddedFont>
      <p:font typeface="Anaheim" panose="020B0604020202020204" charset="0"/>
      <p:regular r:id="rId22"/>
      <p:bold r:id="rId23"/>
    </p:embeddedFont>
    <p:embeddedFont>
      <p:font typeface="Nunito Light" pitchFamily="2" charset="0"/>
      <p:regular r:id="rId24"/>
      <p: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82FE85-C1F5-49EE-A5C8-4F9F1635BA11}">
  <a:tblStyle styleId="{2582FE85-C1F5-49EE-A5C8-4F9F1635B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B8A3DD2-44AF-4A5C-B0AB-3F86522CB21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59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fcc9767a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fcc9767a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44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fcc9767a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fcc9767a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192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436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9fcc9767a0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9fcc9767a0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618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500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26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307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646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" name="Google Shape;10;p2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44925" y="1205975"/>
            <a:ext cx="3542100" cy="30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19" name="Google Shape;19;p2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0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2" name="Google Shape;232;p20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34" name="Google Shape;234;p20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35" name="Google Shape;235;p20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38" name="Google Shape;238;p20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46" name="Google Shape;246;p20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1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50" name="Google Shape;250;p21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2" name="Google Shape;252;p21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53" name="Google Shape;253;p21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56" name="Google Shape;256;p21"/>
          <p:cNvSpPr txBox="1">
            <a:spLocks noGrp="1"/>
          </p:cNvSpPr>
          <p:nvPr>
            <p:ph type="subTitle" idx="1"/>
          </p:nvPr>
        </p:nvSpPr>
        <p:spPr>
          <a:xfrm>
            <a:off x="1206425" y="1854235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subTitle" idx="2"/>
          </p:nvPr>
        </p:nvSpPr>
        <p:spPr>
          <a:xfrm>
            <a:off x="5032977" y="1854228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subTitle" idx="3"/>
          </p:nvPr>
        </p:nvSpPr>
        <p:spPr>
          <a:xfrm>
            <a:off x="1206425" y="3390013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1"/>
          <p:cNvSpPr txBox="1">
            <a:spLocks noGrp="1"/>
          </p:cNvSpPr>
          <p:nvPr>
            <p:ph type="subTitle" idx="4"/>
          </p:nvPr>
        </p:nvSpPr>
        <p:spPr>
          <a:xfrm>
            <a:off x="5032975" y="3390011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subTitle" idx="5"/>
          </p:nvPr>
        </p:nvSpPr>
        <p:spPr>
          <a:xfrm>
            <a:off x="1206424" y="1549679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1" name="Google Shape;261;p21"/>
          <p:cNvSpPr txBox="1">
            <a:spLocks noGrp="1"/>
          </p:cNvSpPr>
          <p:nvPr>
            <p:ph type="subTitle" idx="6"/>
          </p:nvPr>
        </p:nvSpPr>
        <p:spPr>
          <a:xfrm>
            <a:off x="1206424" y="3085532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2" name="Google Shape;262;p21"/>
          <p:cNvSpPr txBox="1">
            <a:spLocks noGrp="1"/>
          </p:cNvSpPr>
          <p:nvPr>
            <p:ph type="subTitle" idx="7"/>
          </p:nvPr>
        </p:nvSpPr>
        <p:spPr>
          <a:xfrm>
            <a:off x="5032950" y="154967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3" name="Google Shape;263;p21"/>
          <p:cNvSpPr txBox="1">
            <a:spLocks noGrp="1"/>
          </p:cNvSpPr>
          <p:nvPr>
            <p:ph type="subTitle" idx="8"/>
          </p:nvPr>
        </p:nvSpPr>
        <p:spPr>
          <a:xfrm>
            <a:off x="5032950" y="308552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4" name="Google Shape;264;p21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265" name="Google Shape;265;p21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266" name="Google Shape;266;p21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7" name="Google Shape;267;p21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94" name="Google Shape;294;p2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96" name="Google Shape;296;p2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97" name="Google Shape;297;p2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00" name="Google Shape;300;p23"/>
          <p:cNvSpPr txBox="1">
            <a:spLocks noGrp="1"/>
          </p:cNvSpPr>
          <p:nvPr>
            <p:ph type="title"/>
          </p:nvPr>
        </p:nvSpPr>
        <p:spPr>
          <a:xfrm>
            <a:off x="2347938" y="7523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1"/>
          </p:nvPr>
        </p:nvSpPr>
        <p:spPr>
          <a:xfrm>
            <a:off x="1899650" y="2055875"/>
            <a:ext cx="3708900" cy="14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3" name="Google Shape;303;p23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04" name="Google Shape;304;p23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4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08" name="Google Shape;308;p24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10" name="Google Shape;310;p24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11" name="Google Shape;311;p24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14" name="Google Shape;314;p24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15" name="Google Shape;315;p24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24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319" name="Google Shape;319;p2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1" name="Google Shape;321;p2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322" name="Google Shape;322;p2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25" name="Google Shape;325;p25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326" name="Google Shape;326;p25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25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3" name="Google Shape;23;p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Aldrich"/>
              <a:buNone/>
              <a:defRPr sz="36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drich"/>
              <a:buNone/>
              <a:defRPr sz="6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>
            <a:spLocks noGrp="1"/>
          </p:cNvSpPr>
          <p:nvPr>
            <p:ph type="pic" idx="3"/>
          </p:nvPr>
        </p:nvSpPr>
        <p:spPr>
          <a:xfrm>
            <a:off x="946250" y="107592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2" name="Google Shape;32;p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33" name="Google Shape;33;p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50" name="Google Shape;50;p5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2" name="Google Shape;52;p5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5017188" y="26503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1431012" y="2650356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1431000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5017175" y="2163425"/>
            <a:ext cx="2695800" cy="4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62" name="Google Shape;62;p5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7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78" name="Google Shape;78;p7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" name="Google Shape;80;p7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>
            <a:spLocks noGrp="1"/>
          </p:cNvSpPr>
          <p:nvPr>
            <p:ph type="pic" idx="2"/>
          </p:nvPr>
        </p:nvSpPr>
        <p:spPr>
          <a:xfrm>
            <a:off x="5237825" y="1001375"/>
            <a:ext cx="2818200" cy="32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7" name="Google Shape;87;p7"/>
          <p:cNvGrpSpPr/>
          <p:nvPr/>
        </p:nvGrpSpPr>
        <p:grpSpPr>
          <a:xfrm>
            <a:off x="496925" y="855351"/>
            <a:ext cx="8150150" cy="3748650"/>
            <a:chOff x="496925" y="855351"/>
            <a:chExt cx="8150150" cy="3748650"/>
          </a:xfrm>
        </p:grpSpPr>
        <p:sp>
          <p:nvSpPr>
            <p:cNvPr id="88" name="Google Shape;88;p7"/>
            <p:cNvSpPr txBox="1"/>
            <p:nvPr/>
          </p:nvSpPr>
          <p:spPr>
            <a:xfrm>
              <a:off x="8430775" y="8553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1010010101001010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7"/>
            <p:cNvSpPr txBox="1"/>
            <p:nvPr/>
          </p:nvSpPr>
          <p:spPr>
            <a:xfrm>
              <a:off x="496925" y="2046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1001010101010100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92" name="Google Shape;92;p8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4" name="Google Shape;94;p8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95" name="Google Shape;95;p8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01" name="Google Shape;101;p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3" name="Google Shape;103;p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3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128" name="Google Shape;128;p13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0" name="Google Shape;130;p13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131" name="Google Shape;131;p13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1589400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4" hasCustomPrompt="1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4165428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6" hasCustomPrompt="1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6741456" y="3219089"/>
            <a:ext cx="8130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drich"/>
              <a:buNone/>
              <a:defRPr sz="3000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4"/>
          </p:nvPr>
        </p:nvSpPr>
        <p:spPr>
          <a:xfrm>
            <a:off x="32960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58720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496925" y="1007751"/>
            <a:ext cx="8150150" cy="3215250"/>
            <a:chOff x="496925" y="1007751"/>
            <a:chExt cx="8150150" cy="3215250"/>
          </a:xfrm>
        </p:grpSpPr>
        <p:sp>
          <p:nvSpPr>
            <p:cNvPr id="148" name="Google Shape;148;p13"/>
            <p:cNvSpPr txBox="1"/>
            <p:nvPr/>
          </p:nvSpPr>
          <p:spPr>
            <a:xfrm>
              <a:off x="8430775" y="100775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1100101010101110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3"/>
            <p:cNvSpPr txBox="1"/>
            <p:nvPr/>
          </p:nvSpPr>
          <p:spPr>
            <a:xfrm>
              <a:off x="496925" y="16652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101010111000111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9"/>
          <p:cNvGrpSpPr/>
          <p:nvPr/>
        </p:nvGrpSpPr>
        <p:grpSpPr>
          <a:xfrm>
            <a:off x="346800" y="255600"/>
            <a:ext cx="8450400" cy="4632300"/>
            <a:chOff x="346800" y="255600"/>
            <a:chExt cx="8450400" cy="4632300"/>
          </a:xfrm>
        </p:grpSpPr>
        <p:sp>
          <p:nvSpPr>
            <p:cNvPr id="219" name="Google Shape;219;p19"/>
            <p:cNvSpPr/>
            <p:nvPr/>
          </p:nvSpPr>
          <p:spPr>
            <a:xfrm>
              <a:off x="346800" y="255600"/>
              <a:ext cx="8450400" cy="463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346800" y="255600"/>
              <a:ext cx="8450400" cy="426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21" name="Google Shape;221;p19"/>
            <p:cNvGrpSpPr/>
            <p:nvPr/>
          </p:nvGrpSpPr>
          <p:grpSpPr>
            <a:xfrm>
              <a:off x="8111150" y="433000"/>
              <a:ext cx="426200" cy="106500"/>
              <a:chOff x="1739575" y="4109150"/>
              <a:chExt cx="426200" cy="106500"/>
            </a:xfrm>
          </p:grpSpPr>
          <p:sp>
            <p:nvSpPr>
              <p:cNvPr id="222" name="Google Shape;222;p19"/>
              <p:cNvSpPr/>
              <p:nvPr/>
            </p:nvSpPr>
            <p:spPr>
              <a:xfrm>
                <a:off x="17395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189942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2059275" y="4109150"/>
                <a:ext cx="106500" cy="1065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25" name="Google Shape;225;p19"/>
          <p:cNvSpPr txBox="1">
            <a:spLocks noGrp="1"/>
          </p:cNvSpPr>
          <p:nvPr>
            <p:ph type="body" idx="1"/>
          </p:nvPr>
        </p:nvSpPr>
        <p:spPr>
          <a:xfrm>
            <a:off x="713225" y="1398725"/>
            <a:ext cx="5804100" cy="26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7" name="Google Shape;227;p19"/>
          <p:cNvGrpSpPr/>
          <p:nvPr/>
        </p:nvGrpSpPr>
        <p:grpSpPr>
          <a:xfrm>
            <a:off x="496925" y="1436601"/>
            <a:ext cx="8150150" cy="3151497"/>
            <a:chOff x="496925" y="1436601"/>
            <a:chExt cx="8150150" cy="3151497"/>
          </a:xfrm>
        </p:grpSpPr>
        <p:sp>
          <p:nvSpPr>
            <p:cNvPr id="228" name="Google Shape;228;p19"/>
            <p:cNvSpPr txBox="1"/>
            <p:nvPr/>
          </p:nvSpPr>
          <p:spPr>
            <a:xfrm>
              <a:off x="8430775" y="2030298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1010010010110111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9" name="Google Shape;229;p19"/>
            <p:cNvSpPr txBox="1"/>
            <p:nvPr/>
          </p:nvSpPr>
          <p:spPr>
            <a:xfrm>
              <a:off x="496925" y="1436601"/>
              <a:ext cx="216300" cy="25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1001010100101010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5" r:id="rId9"/>
    <p:sldLayoutId id="2147483666" r:id="rId10"/>
    <p:sldLayoutId id="2147483667" r:id="rId11"/>
    <p:sldLayoutId id="2147483669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>
            <a:off x="6442850" y="1530900"/>
            <a:ext cx="1625700" cy="1625700"/>
            <a:chOff x="4653650" y="1256600"/>
            <a:chExt cx="1625700" cy="1625700"/>
          </a:xfrm>
        </p:grpSpPr>
        <p:sp>
          <p:nvSpPr>
            <p:cNvPr id="339" name="Google Shape;339;p29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29"/>
          <p:cNvSpPr txBox="1">
            <a:spLocks noGrp="1"/>
          </p:cNvSpPr>
          <p:nvPr>
            <p:ph type="ctrTitle"/>
          </p:nvPr>
        </p:nvSpPr>
        <p:spPr>
          <a:xfrm>
            <a:off x="1244925" y="1205975"/>
            <a:ext cx="3542100" cy="30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Pic</a:t>
            </a:r>
            <a:r>
              <a:rPr lang="en" dirty="0">
                <a:solidFill>
                  <a:schemeClr val="bg2"/>
                </a:solidFill>
              </a:rPr>
              <a:t>Hub</a:t>
            </a:r>
            <a:br>
              <a:rPr lang="en" dirty="0"/>
            </a:br>
            <a:br>
              <a:rPr lang="en" dirty="0"/>
            </a:br>
            <a:r>
              <a:rPr lang="en" sz="1800" dirty="0"/>
              <a:t>Mina Amir Girgis</a:t>
            </a:r>
            <a:endParaRPr dirty="0"/>
          </a:p>
        </p:txBody>
      </p:sp>
      <p:sp>
        <p:nvSpPr>
          <p:cNvPr id="342" name="Google Shape;342;p29"/>
          <p:cNvSpPr/>
          <p:nvPr/>
        </p:nvSpPr>
        <p:spPr>
          <a:xfrm>
            <a:off x="6820498" y="2096271"/>
            <a:ext cx="880576" cy="474590"/>
          </a:xfrm>
          <a:custGeom>
            <a:avLst/>
            <a:gdLst/>
            <a:ahLst/>
            <a:cxnLst/>
            <a:rect l="l" t="t" r="r" b="b"/>
            <a:pathLst>
              <a:path w="1618" h="872" extrusionOk="0">
                <a:moveTo>
                  <a:pt x="1093" y="11"/>
                </a:moveTo>
                <a:cubicBezTo>
                  <a:pt x="1064" y="-8"/>
                  <a:pt x="1024" y="0"/>
                  <a:pt x="1005" y="29"/>
                </a:cubicBezTo>
                <a:lnTo>
                  <a:pt x="508" y="774"/>
                </a:lnTo>
                <a:cubicBezTo>
                  <a:pt x="488" y="803"/>
                  <a:pt x="496" y="842"/>
                  <a:pt x="525" y="861"/>
                </a:cubicBezTo>
                <a:cubicBezTo>
                  <a:pt x="554" y="881"/>
                  <a:pt x="593" y="873"/>
                  <a:pt x="613" y="844"/>
                </a:cubicBezTo>
                <a:lnTo>
                  <a:pt x="1110" y="99"/>
                </a:lnTo>
                <a:cubicBezTo>
                  <a:pt x="1130" y="70"/>
                  <a:pt x="1122" y="31"/>
                  <a:pt x="1093" y="11"/>
                </a:cubicBezTo>
                <a:moveTo>
                  <a:pt x="1607" y="401"/>
                </a:moveTo>
                <a:lnTo>
                  <a:pt x="1359" y="29"/>
                </a:lnTo>
                <a:cubicBezTo>
                  <a:pt x="1339" y="0"/>
                  <a:pt x="1300" y="-8"/>
                  <a:pt x="1271" y="11"/>
                </a:cubicBezTo>
                <a:cubicBezTo>
                  <a:pt x="1242" y="31"/>
                  <a:pt x="1234" y="70"/>
                  <a:pt x="1254" y="99"/>
                </a:cubicBezTo>
                <a:lnTo>
                  <a:pt x="1479" y="436"/>
                </a:lnTo>
                <a:lnTo>
                  <a:pt x="1254" y="774"/>
                </a:lnTo>
                <a:cubicBezTo>
                  <a:pt x="1234" y="803"/>
                  <a:pt x="1242" y="842"/>
                  <a:pt x="1271" y="861"/>
                </a:cubicBezTo>
                <a:cubicBezTo>
                  <a:pt x="1300" y="881"/>
                  <a:pt x="1339" y="873"/>
                  <a:pt x="1359" y="844"/>
                </a:cubicBezTo>
                <a:lnTo>
                  <a:pt x="1607" y="471"/>
                </a:lnTo>
                <a:cubicBezTo>
                  <a:pt x="1622" y="450"/>
                  <a:pt x="1622" y="422"/>
                  <a:pt x="1607" y="401"/>
                </a:cubicBezTo>
                <a:moveTo>
                  <a:pt x="364" y="99"/>
                </a:moveTo>
                <a:lnTo>
                  <a:pt x="139" y="436"/>
                </a:lnTo>
                <a:lnTo>
                  <a:pt x="364" y="774"/>
                </a:lnTo>
                <a:cubicBezTo>
                  <a:pt x="384" y="803"/>
                  <a:pt x="376" y="842"/>
                  <a:pt x="347" y="861"/>
                </a:cubicBezTo>
                <a:cubicBezTo>
                  <a:pt x="318" y="881"/>
                  <a:pt x="279" y="873"/>
                  <a:pt x="259" y="844"/>
                </a:cubicBezTo>
                <a:lnTo>
                  <a:pt x="10" y="471"/>
                </a:lnTo>
                <a:cubicBezTo>
                  <a:pt x="-4" y="450"/>
                  <a:pt x="-4" y="422"/>
                  <a:pt x="10" y="401"/>
                </a:cubicBezTo>
                <a:lnTo>
                  <a:pt x="259" y="29"/>
                </a:lnTo>
                <a:cubicBezTo>
                  <a:pt x="278" y="0"/>
                  <a:pt x="318" y="-8"/>
                  <a:pt x="347" y="11"/>
                </a:cubicBezTo>
                <a:cubicBezTo>
                  <a:pt x="376" y="31"/>
                  <a:pt x="384" y="70"/>
                  <a:pt x="364" y="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1"/>
          </p:nvPr>
        </p:nvSpPr>
        <p:spPr>
          <a:xfrm>
            <a:off x="5318725" y="3074550"/>
            <a:ext cx="2497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5318787" y="2914950"/>
            <a:ext cx="2497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/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/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/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Tools</a:t>
            </a:r>
            <a:endParaRPr sz="3600" dirty="0"/>
          </a:p>
        </p:txBody>
      </p:sp>
      <p:sp>
        <p:nvSpPr>
          <p:cNvPr id="408" name="Google Shape;408;p34"/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0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>
            <a:spLocks noGrp="1"/>
          </p:cNvSpPr>
          <p:nvPr>
            <p:ph type="subTitle" idx="4"/>
          </p:nvPr>
        </p:nvSpPr>
        <p:spPr>
          <a:xfrm>
            <a:off x="4738984" y="2355936"/>
            <a:ext cx="3406812" cy="5593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Node.js</a:t>
            </a:r>
            <a:endParaRPr dirty="0"/>
          </a:p>
        </p:txBody>
      </p:sp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projects</a:t>
            </a:r>
            <a:endParaRPr/>
          </a:p>
        </p:txBody>
      </p:sp>
      <p:sp>
        <p:nvSpPr>
          <p:cNvPr id="493" name="Google Shape;493;p40"/>
          <p:cNvSpPr txBox="1">
            <a:spLocks noGrp="1"/>
          </p:cNvSpPr>
          <p:nvPr>
            <p:ph type="subTitle" idx="1"/>
          </p:nvPr>
        </p:nvSpPr>
        <p:spPr>
          <a:xfrm>
            <a:off x="4738997" y="2842860"/>
            <a:ext cx="3406812" cy="2079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the website backend</a:t>
            </a:r>
            <a:endParaRPr dirty="0"/>
          </a:p>
        </p:txBody>
      </p:sp>
      <p:sp>
        <p:nvSpPr>
          <p:cNvPr id="494" name="Google Shape;494;p40"/>
          <p:cNvSpPr txBox="1">
            <a:spLocks noGrp="1"/>
          </p:cNvSpPr>
          <p:nvPr>
            <p:ph type="subTitle" idx="2"/>
          </p:nvPr>
        </p:nvSpPr>
        <p:spPr>
          <a:xfrm>
            <a:off x="1176618" y="2842860"/>
            <a:ext cx="3406812" cy="2079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the website frontend</a:t>
            </a:r>
            <a:endParaRPr dirty="0"/>
          </a:p>
        </p:txBody>
      </p:sp>
      <p:sp>
        <p:nvSpPr>
          <p:cNvPr id="495" name="Google Shape;495;p40"/>
          <p:cNvSpPr txBox="1">
            <a:spLocks noGrp="1"/>
          </p:cNvSpPr>
          <p:nvPr>
            <p:ph type="subTitle" idx="3"/>
          </p:nvPr>
        </p:nvSpPr>
        <p:spPr>
          <a:xfrm>
            <a:off x="1176606" y="2355930"/>
            <a:ext cx="3406812" cy="5593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496" name="Google Shape;496;p40"/>
          <p:cNvSpPr/>
          <p:nvPr/>
        </p:nvSpPr>
        <p:spPr>
          <a:xfrm>
            <a:off x="2587811" y="1696488"/>
            <a:ext cx="482974" cy="45274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809" y="1491"/>
                </a:moveTo>
                <a:cubicBezTo>
                  <a:pt x="638" y="1491"/>
                  <a:pt x="499" y="1352"/>
                  <a:pt x="499" y="1182"/>
                </a:cubicBezTo>
                <a:lnTo>
                  <a:pt x="499" y="684"/>
                </a:lnTo>
                <a:lnTo>
                  <a:pt x="499" y="684"/>
                </a:lnTo>
                <a:lnTo>
                  <a:pt x="499" y="684"/>
                </a:lnTo>
                <a:cubicBezTo>
                  <a:pt x="499" y="513"/>
                  <a:pt x="638" y="375"/>
                  <a:pt x="809" y="375"/>
                </a:cubicBezTo>
                <a:cubicBezTo>
                  <a:pt x="980" y="375"/>
                  <a:pt x="1118" y="513"/>
                  <a:pt x="1119" y="684"/>
                </a:cubicBezTo>
                <a:lnTo>
                  <a:pt x="1119" y="684"/>
                </a:lnTo>
                <a:lnTo>
                  <a:pt x="1119" y="684"/>
                </a:lnTo>
                <a:lnTo>
                  <a:pt x="1119" y="1182"/>
                </a:lnTo>
                <a:lnTo>
                  <a:pt x="1119" y="1182"/>
                </a:lnTo>
                <a:lnTo>
                  <a:pt x="1119" y="1182"/>
                </a:lnTo>
                <a:cubicBezTo>
                  <a:pt x="1118" y="1353"/>
                  <a:pt x="980" y="1491"/>
                  <a:pt x="809" y="1491"/>
                </a:cubicBezTo>
                <a:moveTo>
                  <a:pt x="1590" y="1005"/>
                </a:moveTo>
                <a:lnTo>
                  <a:pt x="1403" y="880"/>
                </a:lnTo>
                <a:cubicBezTo>
                  <a:pt x="1393" y="873"/>
                  <a:pt x="1381" y="870"/>
                  <a:pt x="1368" y="870"/>
                </a:cubicBezTo>
                <a:lnTo>
                  <a:pt x="1245" y="870"/>
                </a:lnTo>
                <a:lnTo>
                  <a:pt x="1245" y="718"/>
                </a:lnTo>
                <a:lnTo>
                  <a:pt x="1403" y="613"/>
                </a:lnTo>
                <a:cubicBezTo>
                  <a:pt x="1421" y="601"/>
                  <a:pt x="1432" y="581"/>
                  <a:pt x="1432" y="560"/>
                </a:cubicBezTo>
                <a:lnTo>
                  <a:pt x="1432" y="311"/>
                </a:lnTo>
                <a:cubicBezTo>
                  <a:pt x="1432" y="276"/>
                  <a:pt x="1403" y="248"/>
                  <a:pt x="1368" y="248"/>
                </a:cubicBezTo>
                <a:cubicBezTo>
                  <a:pt x="1333" y="248"/>
                  <a:pt x="1305" y="276"/>
                  <a:pt x="1305" y="311"/>
                </a:cubicBezTo>
                <a:lnTo>
                  <a:pt x="1305" y="526"/>
                </a:lnTo>
                <a:lnTo>
                  <a:pt x="1231" y="575"/>
                </a:lnTo>
                <a:cubicBezTo>
                  <a:pt x="1201" y="457"/>
                  <a:pt x="1122" y="358"/>
                  <a:pt x="1017" y="301"/>
                </a:cubicBezTo>
                <a:lnTo>
                  <a:pt x="1115" y="89"/>
                </a:lnTo>
                <a:cubicBezTo>
                  <a:pt x="1130" y="57"/>
                  <a:pt x="1116" y="20"/>
                  <a:pt x="1084" y="5"/>
                </a:cubicBezTo>
                <a:cubicBezTo>
                  <a:pt x="1052" y="-8"/>
                  <a:pt x="1015" y="5"/>
                  <a:pt x="1000" y="36"/>
                </a:cubicBezTo>
                <a:lnTo>
                  <a:pt x="898" y="257"/>
                </a:lnTo>
                <a:cubicBezTo>
                  <a:pt x="839" y="245"/>
                  <a:pt x="778" y="245"/>
                  <a:pt x="720" y="257"/>
                </a:cubicBezTo>
                <a:lnTo>
                  <a:pt x="618" y="36"/>
                </a:lnTo>
                <a:cubicBezTo>
                  <a:pt x="603" y="5"/>
                  <a:pt x="566" y="-8"/>
                  <a:pt x="534" y="5"/>
                </a:cubicBezTo>
                <a:cubicBezTo>
                  <a:pt x="502" y="20"/>
                  <a:pt x="488" y="57"/>
                  <a:pt x="503" y="89"/>
                </a:cubicBezTo>
                <a:lnTo>
                  <a:pt x="601" y="301"/>
                </a:lnTo>
                <a:cubicBezTo>
                  <a:pt x="496" y="358"/>
                  <a:pt x="417" y="457"/>
                  <a:pt x="387" y="575"/>
                </a:cubicBezTo>
                <a:lnTo>
                  <a:pt x="313" y="526"/>
                </a:lnTo>
                <a:lnTo>
                  <a:pt x="313" y="315"/>
                </a:lnTo>
                <a:cubicBezTo>
                  <a:pt x="313" y="280"/>
                  <a:pt x="284" y="252"/>
                  <a:pt x="249" y="252"/>
                </a:cubicBezTo>
                <a:cubicBezTo>
                  <a:pt x="215" y="252"/>
                  <a:pt x="186" y="280"/>
                  <a:pt x="186" y="315"/>
                </a:cubicBezTo>
                <a:lnTo>
                  <a:pt x="186" y="560"/>
                </a:lnTo>
                <a:cubicBezTo>
                  <a:pt x="186" y="581"/>
                  <a:pt x="197" y="601"/>
                  <a:pt x="214" y="613"/>
                </a:cubicBezTo>
                <a:lnTo>
                  <a:pt x="373" y="718"/>
                </a:lnTo>
                <a:lnTo>
                  <a:pt x="373" y="870"/>
                </a:lnTo>
                <a:cubicBezTo>
                  <a:pt x="257" y="873"/>
                  <a:pt x="241" y="863"/>
                  <a:pt x="214" y="880"/>
                </a:cubicBezTo>
                <a:lnTo>
                  <a:pt x="28" y="1005"/>
                </a:lnTo>
                <a:cubicBezTo>
                  <a:pt x="-1" y="1024"/>
                  <a:pt x="-9" y="1063"/>
                  <a:pt x="10" y="1092"/>
                </a:cubicBezTo>
                <a:cubicBezTo>
                  <a:pt x="30" y="1121"/>
                  <a:pt x="69" y="1129"/>
                  <a:pt x="98" y="1110"/>
                </a:cubicBezTo>
                <a:lnTo>
                  <a:pt x="269" y="996"/>
                </a:lnTo>
                <a:lnTo>
                  <a:pt x="373" y="996"/>
                </a:lnTo>
                <a:lnTo>
                  <a:pt x="373" y="1147"/>
                </a:lnTo>
                <a:lnTo>
                  <a:pt x="215" y="1249"/>
                </a:lnTo>
                <a:cubicBezTo>
                  <a:pt x="197" y="1261"/>
                  <a:pt x="186" y="1281"/>
                  <a:pt x="186" y="1302"/>
                </a:cubicBezTo>
                <a:lnTo>
                  <a:pt x="186" y="1555"/>
                </a:lnTo>
                <a:cubicBezTo>
                  <a:pt x="186" y="1589"/>
                  <a:pt x="215" y="1618"/>
                  <a:pt x="249" y="1618"/>
                </a:cubicBezTo>
                <a:cubicBezTo>
                  <a:pt x="284" y="1618"/>
                  <a:pt x="313" y="1589"/>
                  <a:pt x="313" y="1555"/>
                </a:cubicBezTo>
                <a:lnTo>
                  <a:pt x="313" y="1336"/>
                </a:lnTo>
                <a:lnTo>
                  <a:pt x="386" y="1289"/>
                </a:lnTo>
                <a:cubicBezTo>
                  <a:pt x="434" y="1478"/>
                  <a:pt x="605" y="1618"/>
                  <a:pt x="809" y="1618"/>
                </a:cubicBezTo>
                <a:cubicBezTo>
                  <a:pt x="1012" y="1618"/>
                  <a:pt x="1183" y="1478"/>
                  <a:pt x="1231" y="1291"/>
                </a:cubicBezTo>
                <a:lnTo>
                  <a:pt x="1305" y="1340"/>
                </a:lnTo>
                <a:lnTo>
                  <a:pt x="1305" y="1555"/>
                </a:lnTo>
                <a:cubicBezTo>
                  <a:pt x="1305" y="1589"/>
                  <a:pt x="1333" y="1618"/>
                  <a:pt x="1368" y="1618"/>
                </a:cubicBezTo>
                <a:cubicBezTo>
                  <a:pt x="1403" y="1618"/>
                  <a:pt x="1432" y="1589"/>
                  <a:pt x="1432" y="1555"/>
                </a:cubicBezTo>
                <a:lnTo>
                  <a:pt x="1432" y="1306"/>
                </a:lnTo>
                <a:cubicBezTo>
                  <a:pt x="1432" y="1285"/>
                  <a:pt x="1421" y="1265"/>
                  <a:pt x="1403" y="1253"/>
                </a:cubicBezTo>
                <a:lnTo>
                  <a:pt x="1245" y="1148"/>
                </a:lnTo>
                <a:lnTo>
                  <a:pt x="1245" y="996"/>
                </a:lnTo>
                <a:lnTo>
                  <a:pt x="1349" y="996"/>
                </a:lnTo>
                <a:lnTo>
                  <a:pt x="1520" y="1110"/>
                </a:lnTo>
                <a:cubicBezTo>
                  <a:pt x="1549" y="1129"/>
                  <a:pt x="1588" y="1121"/>
                  <a:pt x="1607" y="1092"/>
                </a:cubicBezTo>
                <a:cubicBezTo>
                  <a:pt x="1627" y="1063"/>
                  <a:pt x="1619" y="1024"/>
                  <a:pt x="1590" y="10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0"/>
          <p:cNvSpPr/>
          <p:nvPr/>
        </p:nvSpPr>
        <p:spPr>
          <a:xfrm>
            <a:off x="6174935" y="1696961"/>
            <a:ext cx="480586" cy="451627"/>
          </a:xfrm>
          <a:custGeom>
            <a:avLst/>
            <a:gdLst/>
            <a:ahLst/>
            <a:cxnLst/>
            <a:rect l="l" t="t" r="r" b="b"/>
            <a:pathLst>
              <a:path w="1610" h="1614" extrusionOk="0">
                <a:moveTo>
                  <a:pt x="868" y="1181"/>
                </a:moveTo>
                <a:lnTo>
                  <a:pt x="868" y="1305"/>
                </a:lnTo>
                <a:cubicBezTo>
                  <a:pt x="868" y="1340"/>
                  <a:pt x="840" y="1368"/>
                  <a:pt x="805" y="1368"/>
                </a:cubicBezTo>
                <a:cubicBezTo>
                  <a:pt x="770" y="1368"/>
                  <a:pt x="742" y="1340"/>
                  <a:pt x="742" y="1305"/>
                </a:cubicBezTo>
                <a:lnTo>
                  <a:pt x="742" y="1181"/>
                </a:lnTo>
                <a:cubicBezTo>
                  <a:pt x="742" y="1146"/>
                  <a:pt x="770" y="1118"/>
                  <a:pt x="805" y="1118"/>
                </a:cubicBezTo>
                <a:cubicBezTo>
                  <a:pt x="840" y="1118"/>
                  <a:pt x="868" y="1146"/>
                  <a:pt x="868" y="1181"/>
                </a:cubicBezTo>
                <a:moveTo>
                  <a:pt x="868" y="435"/>
                </a:moveTo>
                <a:lnTo>
                  <a:pt x="868" y="932"/>
                </a:lnTo>
                <a:cubicBezTo>
                  <a:pt x="868" y="967"/>
                  <a:pt x="840" y="995"/>
                  <a:pt x="805" y="995"/>
                </a:cubicBezTo>
                <a:cubicBezTo>
                  <a:pt x="770" y="995"/>
                  <a:pt x="742" y="967"/>
                  <a:pt x="742" y="932"/>
                </a:cubicBezTo>
                <a:lnTo>
                  <a:pt x="742" y="435"/>
                </a:lnTo>
                <a:cubicBezTo>
                  <a:pt x="742" y="400"/>
                  <a:pt x="770" y="372"/>
                  <a:pt x="805" y="372"/>
                </a:cubicBezTo>
                <a:cubicBezTo>
                  <a:pt x="840" y="372"/>
                  <a:pt x="868" y="400"/>
                  <a:pt x="868" y="435"/>
                </a:cubicBezTo>
                <a:moveTo>
                  <a:pt x="1248" y="1488"/>
                </a:moveTo>
                <a:lnTo>
                  <a:pt x="362" y="1488"/>
                </a:lnTo>
                <a:cubicBezTo>
                  <a:pt x="183" y="1488"/>
                  <a:pt x="70" y="1294"/>
                  <a:pt x="157" y="1139"/>
                </a:cubicBezTo>
                <a:lnTo>
                  <a:pt x="676" y="202"/>
                </a:lnTo>
                <a:cubicBezTo>
                  <a:pt x="732" y="100"/>
                  <a:pt x="878" y="100"/>
                  <a:pt x="934" y="202"/>
                </a:cubicBezTo>
                <a:lnTo>
                  <a:pt x="1454" y="1139"/>
                </a:lnTo>
                <a:cubicBezTo>
                  <a:pt x="1540" y="1294"/>
                  <a:pt x="1428" y="1488"/>
                  <a:pt x="1248" y="1488"/>
                </a:cubicBezTo>
                <a:moveTo>
                  <a:pt x="1564" y="1078"/>
                </a:moveTo>
                <a:lnTo>
                  <a:pt x="1045" y="140"/>
                </a:lnTo>
                <a:cubicBezTo>
                  <a:pt x="941" y="-47"/>
                  <a:pt x="670" y="-47"/>
                  <a:pt x="565" y="140"/>
                </a:cubicBezTo>
                <a:lnTo>
                  <a:pt x="46" y="1078"/>
                </a:lnTo>
                <a:cubicBezTo>
                  <a:pt x="-87" y="1317"/>
                  <a:pt x="86" y="1614"/>
                  <a:pt x="362" y="1614"/>
                </a:cubicBezTo>
                <a:lnTo>
                  <a:pt x="1248" y="1614"/>
                </a:lnTo>
                <a:cubicBezTo>
                  <a:pt x="1526" y="1614"/>
                  <a:pt x="1696" y="1316"/>
                  <a:pt x="1564" y="10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/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/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/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Services</a:t>
            </a:r>
            <a:endParaRPr sz="3600" dirty="0"/>
          </a:p>
        </p:txBody>
      </p:sp>
      <p:sp>
        <p:nvSpPr>
          <p:cNvPr id="408" name="Google Shape;408;p34"/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38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>
            <a:spLocks noGrp="1"/>
          </p:cNvSpPr>
          <p:nvPr>
            <p:ph type="subTitle" idx="4"/>
          </p:nvPr>
        </p:nvSpPr>
        <p:spPr>
          <a:xfrm>
            <a:off x="4738984" y="2225309"/>
            <a:ext cx="3406812" cy="5593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projects</a:t>
            </a:r>
            <a:endParaRPr/>
          </a:p>
        </p:txBody>
      </p:sp>
      <p:sp>
        <p:nvSpPr>
          <p:cNvPr id="493" name="Google Shape;493;p40"/>
          <p:cNvSpPr txBox="1">
            <a:spLocks noGrp="1"/>
          </p:cNvSpPr>
          <p:nvPr>
            <p:ph type="subTitle" idx="1"/>
          </p:nvPr>
        </p:nvSpPr>
        <p:spPr>
          <a:xfrm>
            <a:off x="4738997" y="2842860"/>
            <a:ext cx="3406812" cy="2079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service</a:t>
            </a:r>
            <a:endParaRPr dirty="0"/>
          </a:p>
        </p:txBody>
      </p:sp>
      <p:sp>
        <p:nvSpPr>
          <p:cNvPr id="494" name="Google Shape;494;p40"/>
          <p:cNvSpPr txBox="1">
            <a:spLocks noGrp="1"/>
          </p:cNvSpPr>
          <p:nvPr>
            <p:ph type="subTitle" idx="2"/>
          </p:nvPr>
        </p:nvSpPr>
        <p:spPr>
          <a:xfrm>
            <a:off x="1176618" y="2842860"/>
            <a:ext cx="3406812" cy="2079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server hosting feature</a:t>
            </a:r>
            <a:endParaRPr dirty="0"/>
          </a:p>
        </p:txBody>
      </p:sp>
      <p:sp>
        <p:nvSpPr>
          <p:cNvPr id="495" name="Google Shape;495;p40"/>
          <p:cNvSpPr txBox="1">
            <a:spLocks noGrp="1"/>
          </p:cNvSpPr>
          <p:nvPr>
            <p:ph type="subTitle" idx="3"/>
          </p:nvPr>
        </p:nvSpPr>
        <p:spPr>
          <a:xfrm>
            <a:off x="1176606" y="2184053"/>
            <a:ext cx="3406812" cy="5593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Amazon Web services (AWS)</a:t>
            </a:r>
            <a:endParaRPr dirty="0"/>
          </a:p>
        </p:txBody>
      </p:sp>
      <p:sp>
        <p:nvSpPr>
          <p:cNvPr id="496" name="Google Shape;496;p40"/>
          <p:cNvSpPr/>
          <p:nvPr/>
        </p:nvSpPr>
        <p:spPr>
          <a:xfrm>
            <a:off x="2587811" y="1524611"/>
            <a:ext cx="482974" cy="45274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809" y="1491"/>
                </a:moveTo>
                <a:cubicBezTo>
                  <a:pt x="638" y="1491"/>
                  <a:pt x="499" y="1352"/>
                  <a:pt x="499" y="1182"/>
                </a:cubicBezTo>
                <a:lnTo>
                  <a:pt x="499" y="684"/>
                </a:lnTo>
                <a:lnTo>
                  <a:pt x="499" y="684"/>
                </a:lnTo>
                <a:lnTo>
                  <a:pt x="499" y="684"/>
                </a:lnTo>
                <a:cubicBezTo>
                  <a:pt x="499" y="513"/>
                  <a:pt x="638" y="375"/>
                  <a:pt x="809" y="375"/>
                </a:cubicBezTo>
                <a:cubicBezTo>
                  <a:pt x="980" y="375"/>
                  <a:pt x="1118" y="513"/>
                  <a:pt x="1119" y="684"/>
                </a:cubicBezTo>
                <a:lnTo>
                  <a:pt x="1119" y="684"/>
                </a:lnTo>
                <a:lnTo>
                  <a:pt x="1119" y="684"/>
                </a:lnTo>
                <a:lnTo>
                  <a:pt x="1119" y="1182"/>
                </a:lnTo>
                <a:lnTo>
                  <a:pt x="1119" y="1182"/>
                </a:lnTo>
                <a:lnTo>
                  <a:pt x="1119" y="1182"/>
                </a:lnTo>
                <a:cubicBezTo>
                  <a:pt x="1118" y="1353"/>
                  <a:pt x="980" y="1491"/>
                  <a:pt x="809" y="1491"/>
                </a:cubicBezTo>
                <a:moveTo>
                  <a:pt x="1590" y="1005"/>
                </a:moveTo>
                <a:lnTo>
                  <a:pt x="1403" y="880"/>
                </a:lnTo>
                <a:cubicBezTo>
                  <a:pt x="1393" y="873"/>
                  <a:pt x="1381" y="870"/>
                  <a:pt x="1368" y="870"/>
                </a:cubicBezTo>
                <a:lnTo>
                  <a:pt x="1245" y="870"/>
                </a:lnTo>
                <a:lnTo>
                  <a:pt x="1245" y="718"/>
                </a:lnTo>
                <a:lnTo>
                  <a:pt x="1403" y="613"/>
                </a:lnTo>
                <a:cubicBezTo>
                  <a:pt x="1421" y="601"/>
                  <a:pt x="1432" y="581"/>
                  <a:pt x="1432" y="560"/>
                </a:cubicBezTo>
                <a:lnTo>
                  <a:pt x="1432" y="311"/>
                </a:lnTo>
                <a:cubicBezTo>
                  <a:pt x="1432" y="276"/>
                  <a:pt x="1403" y="248"/>
                  <a:pt x="1368" y="248"/>
                </a:cubicBezTo>
                <a:cubicBezTo>
                  <a:pt x="1333" y="248"/>
                  <a:pt x="1305" y="276"/>
                  <a:pt x="1305" y="311"/>
                </a:cubicBezTo>
                <a:lnTo>
                  <a:pt x="1305" y="526"/>
                </a:lnTo>
                <a:lnTo>
                  <a:pt x="1231" y="575"/>
                </a:lnTo>
                <a:cubicBezTo>
                  <a:pt x="1201" y="457"/>
                  <a:pt x="1122" y="358"/>
                  <a:pt x="1017" y="301"/>
                </a:cubicBezTo>
                <a:lnTo>
                  <a:pt x="1115" y="89"/>
                </a:lnTo>
                <a:cubicBezTo>
                  <a:pt x="1130" y="57"/>
                  <a:pt x="1116" y="20"/>
                  <a:pt x="1084" y="5"/>
                </a:cubicBezTo>
                <a:cubicBezTo>
                  <a:pt x="1052" y="-8"/>
                  <a:pt x="1015" y="5"/>
                  <a:pt x="1000" y="36"/>
                </a:cubicBezTo>
                <a:lnTo>
                  <a:pt x="898" y="257"/>
                </a:lnTo>
                <a:cubicBezTo>
                  <a:pt x="839" y="245"/>
                  <a:pt x="778" y="245"/>
                  <a:pt x="720" y="257"/>
                </a:cubicBezTo>
                <a:lnTo>
                  <a:pt x="618" y="36"/>
                </a:lnTo>
                <a:cubicBezTo>
                  <a:pt x="603" y="5"/>
                  <a:pt x="566" y="-8"/>
                  <a:pt x="534" y="5"/>
                </a:cubicBezTo>
                <a:cubicBezTo>
                  <a:pt x="502" y="20"/>
                  <a:pt x="488" y="57"/>
                  <a:pt x="503" y="89"/>
                </a:cubicBezTo>
                <a:lnTo>
                  <a:pt x="601" y="301"/>
                </a:lnTo>
                <a:cubicBezTo>
                  <a:pt x="496" y="358"/>
                  <a:pt x="417" y="457"/>
                  <a:pt x="387" y="575"/>
                </a:cubicBezTo>
                <a:lnTo>
                  <a:pt x="313" y="526"/>
                </a:lnTo>
                <a:lnTo>
                  <a:pt x="313" y="315"/>
                </a:lnTo>
                <a:cubicBezTo>
                  <a:pt x="313" y="280"/>
                  <a:pt x="284" y="252"/>
                  <a:pt x="249" y="252"/>
                </a:cubicBezTo>
                <a:cubicBezTo>
                  <a:pt x="215" y="252"/>
                  <a:pt x="186" y="280"/>
                  <a:pt x="186" y="315"/>
                </a:cubicBezTo>
                <a:lnTo>
                  <a:pt x="186" y="560"/>
                </a:lnTo>
                <a:cubicBezTo>
                  <a:pt x="186" y="581"/>
                  <a:pt x="197" y="601"/>
                  <a:pt x="214" y="613"/>
                </a:cubicBezTo>
                <a:lnTo>
                  <a:pt x="373" y="718"/>
                </a:lnTo>
                <a:lnTo>
                  <a:pt x="373" y="870"/>
                </a:lnTo>
                <a:cubicBezTo>
                  <a:pt x="257" y="873"/>
                  <a:pt x="241" y="863"/>
                  <a:pt x="214" y="880"/>
                </a:cubicBezTo>
                <a:lnTo>
                  <a:pt x="28" y="1005"/>
                </a:lnTo>
                <a:cubicBezTo>
                  <a:pt x="-1" y="1024"/>
                  <a:pt x="-9" y="1063"/>
                  <a:pt x="10" y="1092"/>
                </a:cubicBezTo>
                <a:cubicBezTo>
                  <a:pt x="30" y="1121"/>
                  <a:pt x="69" y="1129"/>
                  <a:pt x="98" y="1110"/>
                </a:cubicBezTo>
                <a:lnTo>
                  <a:pt x="269" y="996"/>
                </a:lnTo>
                <a:lnTo>
                  <a:pt x="373" y="996"/>
                </a:lnTo>
                <a:lnTo>
                  <a:pt x="373" y="1147"/>
                </a:lnTo>
                <a:lnTo>
                  <a:pt x="215" y="1249"/>
                </a:lnTo>
                <a:cubicBezTo>
                  <a:pt x="197" y="1261"/>
                  <a:pt x="186" y="1281"/>
                  <a:pt x="186" y="1302"/>
                </a:cubicBezTo>
                <a:lnTo>
                  <a:pt x="186" y="1555"/>
                </a:lnTo>
                <a:cubicBezTo>
                  <a:pt x="186" y="1589"/>
                  <a:pt x="215" y="1618"/>
                  <a:pt x="249" y="1618"/>
                </a:cubicBezTo>
                <a:cubicBezTo>
                  <a:pt x="284" y="1618"/>
                  <a:pt x="313" y="1589"/>
                  <a:pt x="313" y="1555"/>
                </a:cubicBezTo>
                <a:lnTo>
                  <a:pt x="313" y="1336"/>
                </a:lnTo>
                <a:lnTo>
                  <a:pt x="386" y="1289"/>
                </a:lnTo>
                <a:cubicBezTo>
                  <a:pt x="434" y="1478"/>
                  <a:pt x="605" y="1618"/>
                  <a:pt x="809" y="1618"/>
                </a:cubicBezTo>
                <a:cubicBezTo>
                  <a:pt x="1012" y="1618"/>
                  <a:pt x="1183" y="1478"/>
                  <a:pt x="1231" y="1291"/>
                </a:cubicBezTo>
                <a:lnTo>
                  <a:pt x="1305" y="1340"/>
                </a:lnTo>
                <a:lnTo>
                  <a:pt x="1305" y="1555"/>
                </a:lnTo>
                <a:cubicBezTo>
                  <a:pt x="1305" y="1589"/>
                  <a:pt x="1333" y="1618"/>
                  <a:pt x="1368" y="1618"/>
                </a:cubicBezTo>
                <a:cubicBezTo>
                  <a:pt x="1403" y="1618"/>
                  <a:pt x="1432" y="1589"/>
                  <a:pt x="1432" y="1555"/>
                </a:cubicBezTo>
                <a:lnTo>
                  <a:pt x="1432" y="1306"/>
                </a:lnTo>
                <a:cubicBezTo>
                  <a:pt x="1432" y="1285"/>
                  <a:pt x="1421" y="1265"/>
                  <a:pt x="1403" y="1253"/>
                </a:cubicBezTo>
                <a:lnTo>
                  <a:pt x="1245" y="1148"/>
                </a:lnTo>
                <a:lnTo>
                  <a:pt x="1245" y="996"/>
                </a:lnTo>
                <a:lnTo>
                  <a:pt x="1349" y="996"/>
                </a:lnTo>
                <a:lnTo>
                  <a:pt x="1520" y="1110"/>
                </a:lnTo>
                <a:cubicBezTo>
                  <a:pt x="1549" y="1129"/>
                  <a:pt x="1588" y="1121"/>
                  <a:pt x="1607" y="1092"/>
                </a:cubicBezTo>
                <a:cubicBezTo>
                  <a:pt x="1627" y="1063"/>
                  <a:pt x="1619" y="1024"/>
                  <a:pt x="1590" y="10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0"/>
          <p:cNvSpPr/>
          <p:nvPr/>
        </p:nvSpPr>
        <p:spPr>
          <a:xfrm>
            <a:off x="6174935" y="1566334"/>
            <a:ext cx="480586" cy="451627"/>
          </a:xfrm>
          <a:custGeom>
            <a:avLst/>
            <a:gdLst/>
            <a:ahLst/>
            <a:cxnLst/>
            <a:rect l="l" t="t" r="r" b="b"/>
            <a:pathLst>
              <a:path w="1610" h="1614" extrusionOk="0">
                <a:moveTo>
                  <a:pt x="868" y="1181"/>
                </a:moveTo>
                <a:lnTo>
                  <a:pt x="868" y="1305"/>
                </a:lnTo>
                <a:cubicBezTo>
                  <a:pt x="868" y="1340"/>
                  <a:pt x="840" y="1368"/>
                  <a:pt x="805" y="1368"/>
                </a:cubicBezTo>
                <a:cubicBezTo>
                  <a:pt x="770" y="1368"/>
                  <a:pt x="742" y="1340"/>
                  <a:pt x="742" y="1305"/>
                </a:cubicBezTo>
                <a:lnTo>
                  <a:pt x="742" y="1181"/>
                </a:lnTo>
                <a:cubicBezTo>
                  <a:pt x="742" y="1146"/>
                  <a:pt x="770" y="1118"/>
                  <a:pt x="805" y="1118"/>
                </a:cubicBezTo>
                <a:cubicBezTo>
                  <a:pt x="840" y="1118"/>
                  <a:pt x="868" y="1146"/>
                  <a:pt x="868" y="1181"/>
                </a:cubicBezTo>
                <a:moveTo>
                  <a:pt x="868" y="435"/>
                </a:moveTo>
                <a:lnTo>
                  <a:pt x="868" y="932"/>
                </a:lnTo>
                <a:cubicBezTo>
                  <a:pt x="868" y="967"/>
                  <a:pt x="840" y="995"/>
                  <a:pt x="805" y="995"/>
                </a:cubicBezTo>
                <a:cubicBezTo>
                  <a:pt x="770" y="995"/>
                  <a:pt x="742" y="967"/>
                  <a:pt x="742" y="932"/>
                </a:cubicBezTo>
                <a:lnTo>
                  <a:pt x="742" y="435"/>
                </a:lnTo>
                <a:cubicBezTo>
                  <a:pt x="742" y="400"/>
                  <a:pt x="770" y="372"/>
                  <a:pt x="805" y="372"/>
                </a:cubicBezTo>
                <a:cubicBezTo>
                  <a:pt x="840" y="372"/>
                  <a:pt x="868" y="400"/>
                  <a:pt x="868" y="435"/>
                </a:cubicBezTo>
                <a:moveTo>
                  <a:pt x="1248" y="1488"/>
                </a:moveTo>
                <a:lnTo>
                  <a:pt x="362" y="1488"/>
                </a:lnTo>
                <a:cubicBezTo>
                  <a:pt x="183" y="1488"/>
                  <a:pt x="70" y="1294"/>
                  <a:pt x="157" y="1139"/>
                </a:cubicBezTo>
                <a:lnTo>
                  <a:pt x="676" y="202"/>
                </a:lnTo>
                <a:cubicBezTo>
                  <a:pt x="732" y="100"/>
                  <a:pt x="878" y="100"/>
                  <a:pt x="934" y="202"/>
                </a:cubicBezTo>
                <a:lnTo>
                  <a:pt x="1454" y="1139"/>
                </a:lnTo>
                <a:cubicBezTo>
                  <a:pt x="1540" y="1294"/>
                  <a:pt x="1428" y="1488"/>
                  <a:pt x="1248" y="1488"/>
                </a:cubicBezTo>
                <a:moveTo>
                  <a:pt x="1564" y="1078"/>
                </a:moveTo>
                <a:lnTo>
                  <a:pt x="1045" y="140"/>
                </a:lnTo>
                <a:cubicBezTo>
                  <a:pt x="941" y="-47"/>
                  <a:pt x="670" y="-47"/>
                  <a:pt x="565" y="140"/>
                </a:cubicBezTo>
                <a:lnTo>
                  <a:pt x="46" y="1078"/>
                </a:lnTo>
                <a:cubicBezTo>
                  <a:pt x="-87" y="1317"/>
                  <a:pt x="86" y="1614"/>
                  <a:pt x="362" y="1614"/>
                </a:cubicBezTo>
                <a:lnTo>
                  <a:pt x="1248" y="1614"/>
                </a:lnTo>
                <a:cubicBezTo>
                  <a:pt x="1526" y="1614"/>
                  <a:pt x="1696" y="1316"/>
                  <a:pt x="1564" y="10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88611-3EF3-8DFE-49FF-E0E92D8C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7" y="2842860"/>
            <a:ext cx="4182662" cy="203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66F0C8-FED8-686E-C3CC-4C8E08D71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030" y="2932264"/>
            <a:ext cx="3471970" cy="194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0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/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/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/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Recommendations</a:t>
            </a:r>
            <a:endParaRPr sz="2400" dirty="0"/>
          </a:p>
        </p:txBody>
      </p:sp>
      <p:sp>
        <p:nvSpPr>
          <p:cNvPr id="408" name="Google Shape;408;p34"/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88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 txBox="1">
            <a:spLocks noGrp="1"/>
          </p:cNvSpPr>
          <p:nvPr>
            <p:ph type="subTitle" idx="6"/>
          </p:nvPr>
        </p:nvSpPr>
        <p:spPr>
          <a:xfrm>
            <a:off x="1206424" y="3085532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categorizing</a:t>
            </a:r>
            <a:endParaRPr dirty="0"/>
          </a:p>
        </p:txBody>
      </p:sp>
      <p:sp>
        <p:nvSpPr>
          <p:cNvPr id="503" name="Google Shape;503;p41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say about me</a:t>
            </a:r>
            <a:endParaRPr/>
          </a:p>
        </p:txBody>
      </p:sp>
      <p:sp>
        <p:nvSpPr>
          <p:cNvPr id="504" name="Google Shape;504;p41"/>
          <p:cNvSpPr txBox="1">
            <a:spLocks noGrp="1"/>
          </p:cNvSpPr>
          <p:nvPr>
            <p:ph type="subTitle" idx="1"/>
          </p:nvPr>
        </p:nvSpPr>
        <p:spPr>
          <a:xfrm>
            <a:off x="1206425" y="1854235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 the responsiveness of the frontend and customize interface for smaller screens</a:t>
            </a:r>
            <a:endParaRPr dirty="0"/>
          </a:p>
        </p:txBody>
      </p:sp>
      <p:sp>
        <p:nvSpPr>
          <p:cNvPr id="505" name="Google Shape;505;p41"/>
          <p:cNvSpPr txBox="1">
            <a:spLocks noGrp="1"/>
          </p:cNvSpPr>
          <p:nvPr>
            <p:ph type="subTitle" idx="2"/>
          </p:nvPr>
        </p:nvSpPr>
        <p:spPr>
          <a:xfrm>
            <a:off x="5032977" y="1854228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upload pictures feature</a:t>
            </a:r>
            <a:endParaRPr dirty="0"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3"/>
          </p:nvPr>
        </p:nvSpPr>
        <p:spPr>
          <a:xfrm>
            <a:off x="1206425" y="3390013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third-party service for automated image catergorizing</a:t>
            </a:r>
            <a:endParaRPr dirty="0"/>
          </a:p>
        </p:txBody>
      </p:sp>
      <p:sp>
        <p:nvSpPr>
          <p:cNvPr id="507" name="Google Shape;507;p41"/>
          <p:cNvSpPr txBox="1">
            <a:spLocks noGrp="1"/>
          </p:cNvSpPr>
          <p:nvPr>
            <p:ph type="subTitle" idx="4"/>
          </p:nvPr>
        </p:nvSpPr>
        <p:spPr>
          <a:xfrm>
            <a:off x="5032975" y="3390011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Fixing frontend and backend errors and adding guards and checks</a:t>
            </a:r>
            <a:endParaRPr dirty="0"/>
          </a:p>
        </p:txBody>
      </p:sp>
      <p:sp>
        <p:nvSpPr>
          <p:cNvPr id="508" name="Google Shape;508;p41"/>
          <p:cNvSpPr txBox="1">
            <a:spLocks noGrp="1"/>
          </p:cNvSpPr>
          <p:nvPr>
            <p:ph type="subTitle" idx="5"/>
          </p:nvPr>
        </p:nvSpPr>
        <p:spPr>
          <a:xfrm>
            <a:off x="1206424" y="1549679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Responsivness</a:t>
            </a:r>
            <a:endParaRPr dirty="0"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7"/>
          </p:nvPr>
        </p:nvSpPr>
        <p:spPr>
          <a:xfrm>
            <a:off x="5032950" y="154967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</a:t>
            </a:r>
            <a:endParaRPr dirty="0"/>
          </a:p>
        </p:txBody>
      </p:sp>
      <p:sp>
        <p:nvSpPr>
          <p:cNvPr id="510" name="Google Shape;510;p41"/>
          <p:cNvSpPr txBox="1">
            <a:spLocks noGrp="1"/>
          </p:cNvSpPr>
          <p:nvPr>
            <p:ph type="subTitle" idx="8"/>
          </p:nvPr>
        </p:nvSpPr>
        <p:spPr>
          <a:xfrm>
            <a:off x="5032950" y="308552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Fix errors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/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/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/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Conclusion</a:t>
            </a:r>
            <a:endParaRPr sz="2400" dirty="0"/>
          </a:p>
        </p:txBody>
      </p:sp>
      <p:sp>
        <p:nvSpPr>
          <p:cNvPr id="408" name="Google Shape;408;p34"/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893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PicHub</a:t>
            </a:r>
            <a:endParaRPr dirty="0"/>
          </a:p>
        </p:txBody>
      </p:sp>
      <p:sp>
        <p:nvSpPr>
          <p:cNvPr id="446" name="Google Shape;446;p36"/>
          <p:cNvSpPr txBox="1">
            <a:spLocks noGrp="1"/>
          </p:cNvSpPr>
          <p:nvPr>
            <p:ph type="body" idx="1"/>
          </p:nvPr>
        </p:nvSpPr>
        <p:spPr>
          <a:xfrm>
            <a:off x="713225" y="1398725"/>
            <a:ext cx="5804100" cy="26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 dirty="0"/>
              <a:t>Although, </a:t>
            </a:r>
            <a:r>
              <a:rPr lang="en-US" b="1" dirty="0" err="1"/>
              <a:t>PicHib</a:t>
            </a:r>
            <a:r>
              <a:rPr lang="en-US" b="1" dirty="0"/>
              <a:t> is still a project in progress, you still can now visit the website and try out our services and give us feedback to improve&gt;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6A605-6F12-3F8A-8F55-CCFC10919CCB}"/>
              </a:ext>
            </a:extLst>
          </p:cNvPr>
          <p:cNvSpPr txBox="1"/>
          <p:nvPr/>
        </p:nvSpPr>
        <p:spPr>
          <a:xfrm>
            <a:off x="854215" y="2741721"/>
            <a:ext cx="4429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http://ec2-13-60-85-197.eu-north-1.compute.amazonaws.com:3000/account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BC4EA-8E1A-5BC0-4A02-5C8851EC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79" y="1894502"/>
            <a:ext cx="3591074" cy="29181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 txBox="1">
            <a:spLocks noGrp="1"/>
          </p:cNvSpPr>
          <p:nvPr>
            <p:ph type="subTitle" idx="1"/>
          </p:nvPr>
        </p:nvSpPr>
        <p:spPr>
          <a:xfrm>
            <a:off x="1899650" y="2055875"/>
            <a:ext cx="3708900" cy="14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minaamir5555@gmail.com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</a:t>
            </a:r>
            <a:r>
              <a:rPr lang="en-US" dirty="0"/>
              <a:t>201124856646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http://ec2-13-60-85-197.eu-north-1.compute.amazonaws.com:3000/</a:t>
            </a:r>
            <a:endParaRPr dirty="0"/>
          </a:p>
        </p:txBody>
      </p:sp>
      <p:sp>
        <p:nvSpPr>
          <p:cNvPr id="622" name="Google Shape;622;p48"/>
          <p:cNvSpPr txBox="1">
            <a:spLocks noGrp="1"/>
          </p:cNvSpPr>
          <p:nvPr>
            <p:ph type="title"/>
          </p:nvPr>
        </p:nvSpPr>
        <p:spPr>
          <a:xfrm>
            <a:off x="2347938" y="7523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623" name="Google Shape;623;p48"/>
          <p:cNvSpPr txBox="1"/>
          <p:nvPr/>
        </p:nvSpPr>
        <p:spPr>
          <a:xfrm>
            <a:off x="1952553" y="3671319"/>
            <a:ext cx="4943261" cy="605048"/>
          </a:xfrm>
          <a:prstGeom prst="rect">
            <a:avLst/>
          </a:prstGeom>
          <a:solidFill>
            <a:srgbClr val="29282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48"/>
          <p:cNvSpPr/>
          <p:nvPr/>
        </p:nvSpPr>
        <p:spPr>
          <a:xfrm>
            <a:off x="1899643" y="1898950"/>
            <a:ext cx="3708979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5" name="Google Shape;625;p48"/>
          <p:cNvGrpSpPr/>
          <p:nvPr/>
        </p:nvGrpSpPr>
        <p:grpSpPr>
          <a:xfrm>
            <a:off x="5451695" y="2394996"/>
            <a:ext cx="1792661" cy="914100"/>
            <a:chOff x="4653648" y="1256600"/>
            <a:chExt cx="1625702" cy="914100"/>
          </a:xfrm>
        </p:grpSpPr>
        <p:sp>
          <p:nvSpPr>
            <p:cNvPr id="626" name="Google Shape;626;p48"/>
            <p:cNvSpPr/>
            <p:nvPr/>
          </p:nvSpPr>
          <p:spPr>
            <a:xfrm>
              <a:off x="4653648" y="1256600"/>
              <a:ext cx="1625700" cy="914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8" name="Google Shape;628;p48"/>
          <p:cNvSpPr/>
          <p:nvPr/>
        </p:nvSpPr>
        <p:spPr>
          <a:xfrm>
            <a:off x="5623756" y="270130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48"/>
          <p:cNvGrpSpPr/>
          <p:nvPr/>
        </p:nvGrpSpPr>
        <p:grpSpPr>
          <a:xfrm>
            <a:off x="6144297" y="2701240"/>
            <a:ext cx="407432" cy="407391"/>
            <a:chOff x="812101" y="2571761"/>
            <a:chExt cx="417066" cy="417024"/>
          </a:xfrm>
        </p:grpSpPr>
        <p:sp>
          <p:nvSpPr>
            <p:cNvPr id="630" name="Google Shape;630;p4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8"/>
          <p:cNvGrpSpPr/>
          <p:nvPr/>
        </p:nvGrpSpPr>
        <p:grpSpPr>
          <a:xfrm>
            <a:off x="6664891" y="2701240"/>
            <a:ext cx="407391" cy="407391"/>
            <a:chOff x="1323129" y="2571761"/>
            <a:chExt cx="417024" cy="417024"/>
          </a:xfrm>
        </p:grpSpPr>
        <p:sp>
          <p:nvSpPr>
            <p:cNvPr id="635" name="Google Shape;635;p4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title" idx="2"/>
          </p:nvPr>
        </p:nvSpPr>
        <p:spPr>
          <a:xfrm>
            <a:off x="1589400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title" idx="3"/>
          </p:nvPr>
        </p:nvSpPr>
        <p:spPr>
          <a:xfrm>
            <a:off x="1589400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title" idx="4"/>
          </p:nvPr>
        </p:nvSpPr>
        <p:spPr>
          <a:xfrm>
            <a:off x="4165428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title" idx="5"/>
          </p:nvPr>
        </p:nvSpPr>
        <p:spPr>
          <a:xfrm>
            <a:off x="4165428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title" idx="6"/>
          </p:nvPr>
        </p:nvSpPr>
        <p:spPr>
          <a:xfrm>
            <a:off x="6741456" y="1808550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title" idx="7"/>
          </p:nvPr>
        </p:nvSpPr>
        <p:spPr>
          <a:xfrm>
            <a:off x="6741456" y="3219089"/>
            <a:ext cx="813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65" name="Google Shape;365;p31"/>
          <p:cNvSpPr txBox="1">
            <a:spLocks noGrp="1"/>
          </p:cNvSpPr>
          <p:nvPr>
            <p:ph type="subTitle" idx="1"/>
          </p:nvPr>
        </p:nvSpPr>
        <p:spPr>
          <a:xfrm>
            <a:off x="720000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66" name="Google Shape;366;p31"/>
          <p:cNvSpPr txBox="1">
            <a:spLocks noGrp="1"/>
          </p:cNvSpPr>
          <p:nvPr>
            <p:ph type="subTitle" idx="8"/>
          </p:nvPr>
        </p:nvSpPr>
        <p:spPr>
          <a:xfrm>
            <a:off x="3296028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67" name="Google Shape;367;p31"/>
          <p:cNvSpPr txBox="1">
            <a:spLocks noGrp="1"/>
          </p:cNvSpPr>
          <p:nvPr>
            <p:ph type="subTitle" idx="9"/>
          </p:nvPr>
        </p:nvSpPr>
        <p:spPr>
          <a:xfrm>
            <a:off x="5872056" y="2359644"/>
            <a:ext cx="25518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Services</a:t>
            </a: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4"/>
          </p:nvPr>
        </p:nvSpPr>
        <p:spPr>
          <a:xfrm>
            <a:off x="3296028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70" name="Google Shape;370;p31"/>
          <p:cNvSpPr txBox="1">
            <a:spLocks noGrp="1"/>
          </p:cNvSpPr>
          <p:nvPr>
            <p:ph type="subTitle" idx="15"/>
          </p:nvPr>
        </p:nvSpPr>
        <p:spPr>
          <a:xfrm>
            <a:off x="5872056" y="3770250"/>
            <a:ext cx="255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/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/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/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</a:t>
            </a:r>
            <a:endParaRPr sz="3600" dirty="0"/>
          </a:p>
        </p:txBody>
      </p:sp>
      <p:sp>
        <p:nvSpPr>
          <p:cNvPr id="408" name="Google Shape;408;p34"/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 txBox="1">
            <a:spLocks noGrp="1"/>
          </p:cNvSpPr>
          <p:nvPr>
            <p:ph type="title"/>
          </p:nvPr>
        </p:nvSpPr>
        <p:spPr>
          <a:xfrm>
            <a:off x="713225" y="885888"/>
            <a:ext cx="42948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PicHub</a:t>
            </a:r>
            <a:endParaRPr dirty="0"/>
          </a:p>
        </p:txBody>
      </p:sp>
      <p:sp>
        <p:nvSpPr>
          <p:cNvPr id="377" name="Google Shape;377;p32"/>
          <p:cNvSpPr txBox="1">
            <a:spLocks noGrp="1"/>
          </p:cNvSpPr>
          <p:nvPr>
            <p:ph type="subTitle" idx="1"/>
          </p:nvPr>
        </p:nvSpPr>
        <p:spPr>
          <a:xfrm>
            <a:off x="713225" y="1887913"/>
            <a:ext cx="622384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PicHub</a:t>
            </a:r>
            <a:r>
              <a:rPr lang="en-US" dirty="0"/>
              <a:t> is an interactive picture browsing and picture hosting website.</a:t>
            </a:r>
            <a:endParaRPr dirty="0"/>
          </a:p>
        </p:txBody>
      </p:sp>
      <p:sp>
        <p:nvSpPr>
          <p:cNvPr id="378" name="Google Shape;378;p32"/>
          <p:cNvSpPr/>
          <p:nvPr/>
        </p:nvSpPr>
        <p:spPr>
          <a:xfrm>
            <a:off x="3690907" y="1533934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2"/>
          <p:cNvGrpSpPr/>
          <p:nvPr/>
        </p:nvGrpSpPr>
        <p:grpSpPr>
          <a:xfrm>
            <a:off x="7034563" y="3360187"/>
            <a:ext cx="1243823" cy="1243823"/>
            <a:chOff x="4653650" y="1256600"/>
            <a:chExt cx="1625700" cy="1625700"/>
          </a:xfrm>
        </p:grpSpPr>
        <p:sp>
          <p:nvSpPr>
            <p:cNvPr id="380" name="Google Shape;380;p32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2" name="Google Shape;382;p32"/>
          <p:cNvSpPr/>
          <p:nvPr/>
        </p:nvSpPr>
        <p:spPr>
          <a:xfrm>
            <a:off x="7330408" y="3656017"/>
            <a:ext cx="652151" cy="652151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492" y="1491"/>
                </a:moveTo>
                <a:lnTo>
                  <a:pt x="1245" y="1491"/>
                </a:lnTo>
                <a:lnTo>
                  <a:pt x="1245" y="1057"/>
                </a:lnTo>
                <a:cubicBezTo>
                  <a:pt x="1245" y="1022"/>
                  <a:pt x="1217" y="994"/>
                  <a:pt x="1182" y="994"/>
                </a:cubicBezTo>
                <a:lnTo>
                  <a:pt x="436" y="994"/>
                </a:lnTo>
                <a:cubicBezTo>
                  <a:pt x="401" y="994"/>
                  <a:pt x="373" y="1022"/>
                  <a:pt x="373" y="1057"/>
                </a:cubicBezTo>
                <a:lnTo>
                  <a:pt x="373" y="1491"/>
                </a:lnTo>
                <a:lnTo>
                  <a:pt x="126" y="1491"/>
                </a:lnTo>
                <a:lnTo>
                  <a:pt x="126" y="1430"/>
                </a:lnTo>
                <a:cubicBezTo>
                  <a:pt x="126" y="1154"/>
                  <a:pt x="290" y="914"/>
                  <a:pt x="530" y="807"/>
                </a:cubicBezTo>
                <a:cubicBezTo>
                  <a:pt x="692" y="934"/>
                  <a:pt x="923" y="936"/>
                  <a:pt x="1088" y="807"/>
                </a:cubicBezTo>
                <a:cubicBezTo>
                  <a:pt x="1328" y="914"/>
                  <a:pt x="1492" y="1154"/>
                  <a:pt x="1492" y="1430"/>
                </a:cubicBezTo>
                <a:lnTo>
                  <a:pt x="1492" y="1491"/>
                </a:lnTo>
                <a:moveTo>
                  <a:pt x="499" y="1120"/>
                </a:moveTo>
                <a:lnTo>
                  <a:pt x="1119" y="1120"/>
                </a:lnTo>
                <a:lnTo>
                  <a:pt x="1119" y="1491"/>
                </a:lnTo>
                <a:lnTo>
                  <a:pt x="499" y="1491"/>
                </a:lnTo>
                <a:lnTo>
                  <a:pt x="499" y="1120"/>
                </a:lnTo>
                <a:moveTo>
                  <a:pt x="809" y="127"/>
                </a:moveTo>
                <a:cubicBezTo>
                  <a:pt x="912" y="127"/>
                  <a:pt x="1004" y="174"/>
                  <a:pt x="1063" y="249"/>
                </a:cubicBezTo>
                <a:lnTo>
                  <a:pt x="555" y="249"/>
                </a:lnTo>
                <a:cubicBezTo>
                  <a:pt x="615" y="175"/>
                  <a:pt x="706" y="127"/>
                  <a:pt x="809" y="127"/>
                </a:cubicBezTo>
                <a:moveTo>
                  <a:pt x="872" y="375"/>
                </a:moveTo>
                <a:cubicBezTo>
                  <a:pt x="873" y="375"/>
                  <a:pt x="1171" y="376"/>
                  <a:pt x="1172" y="376"/>
                </a:cubicBezTo>
                <a:cubicBezTo>
                  <a:pt x="1177" y="376"/>
                  <a:pt x="1181" y="380"/>
                  <a:pt x="1181" y="385"/>
                </a:cubicBezTo>
                <a:cubicBezTo>
                  <a:pt x="1181" y="521"/>
                  <a:pt x="1015" y="591"/>
                  <a:pt x="918" y="494"/>
                </a:cubicBezTo>
                <a:cubicBezTo>
                  <a:pt x="865" y="442"/>
                  <a:pt x="873" y="379"/>
                  <a:pt x="872" y="375"/>
                </a:cubicBezTo>
                <a:moveTo>
                  <a:pt x="562" y="663"/>
                </a:moveTo>
                <a:cubicBezTo>
                  <a:pt x="658" y="673"/>
                  <a:pt x="749" y="634"/>
                  <a:pt x="809" y="561"/>
                </a:cubicBezTo>
                <a:cubicBezTo>
                  <a:pt x="869" y="634"/>
                  <a:pt x="960" y="673"/>
                  <a:pt x="1056" y="663"/>
                </a:cubicBezTo>
                <a:cubicBezTo>
                  <a:pt x="925" y="815"/>
                  <a:pt x="692" y="814"/>
                  <a:pt x="562" y="663"/>
                </a:cubicBezTo>
                <a:moveTo>
                  <a:pt x="701" y="494"/>
                </a:moveTo>
                <a:cubicBezTo>
                  <a:pt x="603" y="591"/>
                  <a:pt x="437" y="521"/>
                  <a:pt x="437" y="385"/>
                </a:cubicBezTo>
                <a:cubicBezTo>
                  <a:pt x="437" y="380"/>
                  <a:pt x="441" y="375"/>
                  <a:pt x="446" y="375"/>
                </a:cubicBezTo>
                <a:lnTo>
                  <a:pt x="746" y="375"/>
                </a:lnTo>
                <a:cubicBezTo>
                  <a:pt x="745" y="379"/>
                  <a:pt x="753" y="442"/>
                  <a:pt x="701" y="494"/>
                </a:cubicBezTo>
                <a:moveTo>
                  <a:pt x="1179" y="710"/>
                </a:moveTo>
                <a:cubicBezTo>
                  <a:pt x="1212" y="664"/>
                  <a:pt x="1235" y="612"/>
                  <a:pt x="1249" y="556"/>
                </a:cubicBezTo>
                <a:cubicBezTo>
                  <a:pt x="1287" y="508"/>
                  <a:pt x="1307" y="447"/>
                  <a:pt x="1307" y="385"/>
                </a:cubicBezTo>
                <a:cubicBezTo>
                  <a:pt x="1307" y="326"/>
                  <a:pt x="1269" y="275"/>
                  <a:pt x="1216" y="257"/>
                </a:cubicBezTo>
                <a:cubicBezTo>
                  <a:pt x="1143" y="104"/>
                  <a:pt x="988" y="0"/>
                  <a:pt x="809" y="0"/>
                </a:cubicBezTo>
                <a:cubicBezTo>
                  <a:pt x="631" y="0"/>
                  <a:pt x="475" y="104"/>
                  <a:pt x="402" y="257"/>
                </a:cubicBezTo>
                <a:cubicBezTo>
                  <a:pt x="349" y="275"/>
                  <a:pt x="311" y="326"/>
                  <a:pt x="311" y="385"/>
                </a:cubicBezTo>
                <a:cubicBezTo>
                  <a:pt x="311" y="447"/>
                  <a:pt x="332" y="508"/>
                  <a:pt x="370" y="556"/>
                </a:cubicBezTo>
                <a:cubicBezTo>
                  <a:pt x="383" y="612"/>
                  <a:pt x="406" y="664"/>
                  <a:pt x="439" y="710"/>
                </a:cubicBezTo>
                <a:cubicBezTo>
                  <a:pt x="178" y="844"/>
                  <a:pt x="0" y="1117"/>
                  <a:pt x="0" y="1430"/>
                </a:cubicBezTo>
                <a:lnTo>
                  <a:pt x="0" y="1554"/>
                </a:lnTo>
                <a:cubicBezTo>
                  <a:pt x="0" y="1589"/>
                  <a:pt x="28" y="1618"/>
                  <a:pt x="63" y="1618"/>
                </a:cubicBezTo>
                <a:lnTo>
                  <a:pt x="1555" y="1618"/>
                </a:lnTo>
                <a:cubicBezTo>
                  <a:pt x="1590" y="1618"/>
                  <a:pt x="1618" y="1589"/>
                  <a:pt x="1618" y="1554"/>
                </a:cubicBezTo>
                <a:lnTo>
                  <a:pt x="1618" y="1430"/>
                </a:lnTo>
                <a:cubicBezTo>
                  <a:pt x="1618" y="1117"/>
                  <a:pt x="1440" y="845"/>
                  <a:pt x="1179" y="7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9C1C6-1E4A-B09E-1EE3-94102D34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10" y="2276671"/>
            <a:ext cx="5198303" cy="24662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3804" r="9159"/>
          <a:stretch/>
        </p:blipFill>
        <p:spPr>
          <a:xfrm>
            <a:off x="946250" y="1075925"/>
            <a:ext cx="2818202" cy="3295799"/>
          </a:xfrm>
          <a:prstGeom prst="rect">
            <a:avLst/>
          </a:prstGeom>
        </p:spPr>
      </p:pic>
      <p:sp>
        <p:nvSpPr>
          <p:cNvPr id="402" name="Google Shape;402;p34"/>
          <p:cNvSpPr/>
          <p:nvPr/>
        </p:nvSpPr>
        <p:spPr>
          <a:xfrm>
            <a:off x="946249" y="1075925"/>
            <a:ext cx="2818200" cy="15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34"/>
          <p:cNvGrpSpPr/>
          <p:nvPr/>
        </p:nvGrpSpPr>
        <p:grpSpPr>
          <a:xfrm>
            <a:off x="3388783" y="783112"/>
            <a:ext cx="1243823" cy="1243823"/>
            <a:chOff x="4653650" y="1256600"/>
            <a:chExt cx="1625700" cy="1625700"/>
          </a:xfrm>
        </p:grpSpPr>
        <p:sp>
          <p:nvSpPr>
            <p:cNvPr id="404" name="Google Shape;404;p34"/>
            <p:cNvSpPr/>
            <p:nvPr/>
          </p:nvSpPr>
          <p:spPr>
            <a:xfrm>
              <a:off x="4653650" y="1256600"/>
              <a:ext cx="1625700" cy="1625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653650" y="1256600"/>
              <a:ext cx="16257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6" name="Google Shape;406;p34"/>
          <p:cNvSpPr/>
          <p:nvPr/>
        </p:nvSpPr>
        <p:spPr>
          <a:xfrm>
            <a:off x="3667125" y="1121927"/>
            <a:ext cx="652149" cy="651767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1020" y="883"/>
                </a:moveTo>
                <a:lnTo>
                  <a:pt x="1201" y="747"/>
                </a:lnTo>
                <a:lnTo>
                  <a:pt x="1020" y="611"/>
                </a:lnTo>
                <a:cubicBezTo>
                  <a:pt x="992" y="590"/>
                  <a:pt x="987" y="551"/>
                  <a:pt x="1008" y="523"/>
                </a:cubicBezTo>
                <a:cubicBezTo>
                  <a:pt x="1028" y="495"/>
                  <a:pt x="1068" y="489"/>
                  <a:pt x="1096" y="510"/>
                </a:cubicBezTo>
                <a:lnTo>
                  <a:pt x="1345" y="697"/>
                </a:lnTo>
                <a:cubicBezTo>
                  <a:pt x="1378" y="722"/>
                  <a:pt x="1378" y="772"/>
                  <a:pt x="1345" y="798"/>
                </a:cubicBezTo>
                <a:lnTo>
                  <a:pt x="1096" y="984"/>
                </a:lnTo>
                <a:cubicBezTo>
                  <a:pt x="1068" y="1005"/>
                  <a:pt x="1028" y="999"/>
                  <a:pt x="1008" y="972"/>
                </a:cubicBezTo>
                <a:cubicBezTo>
                  <a:pt x="987" y="944"/>
                  <a:pt x="992" y="904"/>
                  <a:pt x="1020" y="883"/>
                </a:cubicBezTo>
                <a:moveTo>
                  <a:pt x="523" y="697"/>
                </a:moveTo>
                <a:lnTo>
                  <a:pt x="772" y="510"/>
                </a:lnTo>
                <a:cubicBezTo>
                  <a:pt x="799" y="489"/>
                  <a:pt x="839" y="495"/>
                  <a:pt x="860" y="523"/>
                </a:cubicBezTo>
                <a:cubicBezTo>
                  <a:pt x="881" y="551"/>
                  <a:pt x="875" y="590"/>
                  <a:pt x="847" y="611"/>
                </a:cubicBezTo>
                <a:lnTo>
                  <a:pt x="666" y="747"/>
                </a:lnTo>
                <a:lnTo>
                  <a:pt x="847" y="883"/>
                </a:lnTo>
                <a:cubicBezTo>
                  <a:pt x="875" y="904"/>
                  <a:pt x="881" y="944"/>
                  <a:pt x="860" y="972"/>
                </a:cubicBezTo>
                <a:cubicBezTo>
                  <a:pt x="839" y="1000"/>
                  <a:pt x="799" y="1005"/>
                  <a:pt x="772" y="984"/>
                </a:cubicBezTo>
                <a:lnTo>
                  <a:pt x="523" y="798"/>
                </a:lnTo>
                <a:cubicBezTo>
                  <a:pt x="489" y="772"/>
                  <a:pt x="489" y="722"/>
                  <a:pt x="523" y="697"/>
                </a:cubicBezTo>
                <a:moveTo>
                  <a:pt x="1492" y="1307"/>
                </a:moveTo>
                <a:cubicBezTo>
                  <a:pt x="1492" y="1409"/>
                  <a:pt x="1409" y="1492"/>
                  <a:pt x="1307" y="1492"/>
                </a:cubicBezTo>
                <a:cubicBezTo>
                  <a:pt x="1205" y="1492"/>
                  <a:pt x="1121" y="1409"/>
                  <a:pt x="1121" y="1307"/>
                </a:cubicBezTo>
                <a:cubicBezTo>
                  <a:pt x="1121" y="1272"/>
                  <a:pt x="1093" y="1243"/>
                  <a:pt x="1058" y="1243"/>
                </a:cubicBezTo>
                <a:lnTo>
                  <a:pt x="375" y="1243"/>
                </a:lnTo>
                <a:lnTo>
                  <a:pt x="375" y="127"/>
                </a:lnTo>
                <a:lnTo>
                  <a:pt x="1492" y="127"/>
                </a:lnTo>
                <a:lnTo>
                  <a:pt x="1492" y="1307"/>
                </a:lnTo>
                <a:moveTo>
                  <a:pt x="312" y="1492"/>
                </a:moveTo>
                <a:cubicBezTo>
                  <a:pt x="232" y="1492"/>
                  <a:pt x="164" y="1441"/>
                  <a:pt x="138" y="1370"/>
                </a:cubicBezTo>
                <a:lnTo>
                  <a:pt x="1001" y="1370"/>
                </a:lnTo>
                <a:cubicBezTo>
                  <a:pt x="1011" y="1415"/>
                  <a:pt x="1030" y="1456"/>
                  <a:pt x="1056" y="1492"/>
                </a:cubicBezTo>
                <a:lnTo>
                  <a:pt x="312" y="1492"/>
                </a:lnTo>
                <a:moveTo>
                  <a:pt x="1555" y="0"/>
                </a:moveTo>
                <a:lnTo>
                  <a:pt x="312" y="0"/>
                </a:lnTo>
                <a:cubicBezTo>
                  <a:pt x="277" y="0"/>
                  <a:pt x="249" y="28"/>
                  <a:pt x="249" y="63"/>
                </a:cubicBezTo>
                <a:lnTo>
                  <a:pt x="249" y="1243"/>
                </a:lnTo>
                <a:lnTo>
                  <a:pt x="64" y="1243"/>
                </a:lnTo>
                <a:cubicBezTo>
                  <a:pt x="29" y="1243"/>
                  <a:pt x="0" y="1272"/>
                  <a:pt x="0" y="1307"/>
                </a:cubicBezTo>
                <a:cubicBezTo>
                  <a:pt x="0" y="1478"/>
                  <a:pt x="140" y="1618"/>
                  <a:pt x="312" y="1618"/>
                </a:cubicBezTo>
                <a:lnTo>
                  <a:pt x="1307" y="1618"/>
                </a:lnTo>
                <a:cubicBezTo>
                  <a:pt x="1479" y="1618"/>
                  <a:pt x="1619" y="1478"/>
                  <a:pt x="1619" y="1307"/>
                </a:cubicBezTo>
                <a:lnTo>
                  <a:pt x="1619" y="63"/>
                </a:lnTo>
                <a:cubicBezTo>
                  <a:pt x="1619" y="28"/>
                  <a:pt x="1590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4867150" y="3453725"/>
            <a:ext cx="3258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Features</a:t>
            </a:r>
            <a:endParaRPr sz="3600" dirty="0"/>
          </a:p>
        </p:txBody>
      </p:sp>
      <p:sp>
        <p:nvSpPr>
          <p:cNvPr id="408" name="Google Shape;408;p34"/>
          <p:cNvSpPr txBox="1">
            <a:spLocks noGrp="1"/>
          </p:cNvSpPr>
          <p:nvPr>
            <p:ph type="title" idx="2"/>
          </p:nvPr>
        </p:nvSpPr>
        <p:spPr>
          <a:xfrm>
            <a:off x="4867150" y="2296925"/>
            <a:ext cx="17247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78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include in your portfolio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Registeration</a:t>
            </a:r>
            <a:endParaRPr dirty="0"/>
          </a:p>
        </p:txBody>
      </p:sp>
      <p:sp>
        <p:nvSpPr>
          <p:cNvPr id="389" name="Google Shape;389;p33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</a:t>
            </a:r>
            <a:endParaRPr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now register and sign in </a:t>
            </a:r>
            <a:r>
              <a:rPr lang="en-US" dirty="0" err="1"/>
              <a:t>PicHub</a:t>
            </a:r>
            <a:r>
              <a:rPr lang="en-US" dirty="0"/>
              <a:t> and all your changes will be saved to your account</a:t>
            </a:r>
            <a:endParaRPr dirty="0"/>
          </a:p>
        </p:txBody>
      </p:sp>
      <p:sp>
        <p:nvSpPr>
          <p:cNvPr id="391" name="Google Shape;391;p33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like, view, comment or report any picture you see.</a:t>
            </a:r>
            <a:endParaRPr dirty="0"/>
          </a:p>
        </p:txBody>
      </p:sp>
      <p:sp>
        <p:nvSpPr>
          <p:cNvPr id="392" name="Google Shape;392;p33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access Your profile page from anywhere and see your aploads and collection</a:t>
            </a:r>
            <a:endParaRPr dirty="0"/>
          </a:p>
        </p:txBody>
      </p:sp>
      <p:sp>
        <p:nvSpPr>
          <p:cNvPr id="393" name="Google Shape;393;p33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Profile</a:t>
            </a:r>
            <a:endParaRPr dirty="0"/>
          </a:p>
        </p:txBody>
      </p:sp>
      <p:sp>
        <p:nvSpPr>
          <p:cNvPr id="394" name="Google Shape;394;p33"/>
          <p:cNvSpPr/>
          <p:nvPr/>
        </p:nvSpPr>
        <p:spPr>
          <a:xfrm>
            <a:off x="1834187" y="1857134"/>
            <a:ext cx="382176" cy="382412"/>
          </a:xfrm>
          <a:custGeom>
            <a:avLst/>
            <a:gdLst/>
            <a:ahLst/>
            <a:cxnLst/>
            <a:rect l="l" t="t" r="r" b="b"/>
            <a:pathLst>
              <a:path w="1618" h="1619" extrusionOk="0">
                <a:moveTo>
                  <a:pt x="481" y="312"/>
                </a:moveTo>
                <a:cubicBezTo>
                  <a:pt x="481" y="269"/>
                  <a:pt x="516" y="233"/>
                  <a:pt x="560" y="233"/>
                </a:cubicBezTo>
                <a:cubicBezTo>
                  <a:pt x="604" y="233"/>
                  <a:pt x="639" y="269"/>
                  <a:pt x="639" y="312"/>
                </a:cubicBezTo>
                <a:cubicBezTo>
                  <a:pt x="639" y="356"/>
                  <a:pt x="604" y="391"/>
                  <a:pt x="560" y="391"/>
                </a:cubicBezTo>
                <a:cubicBezTo>
                  <a:pt x="516" y="391"/>
                  <a:pt x="481" y="356"/>
                  <a:pt x="481" y="312"/>
                </a:cubicBezTo>
                <a:moveTo>
                  <a:pt x="232" y="312"/>
                </a:moveTo>
                <a:cubicBezTo>
                  <a:pt x="232" y="269"/>
                  <a:pt x="268" y="233"/>
                  <a:pt x="311" y="233"/>
                </a:cubicBezTo>
                <a:cubicBezTo>
                  <a:pt x="355" y="233"/>
                  <a:pt x="390" y="269"/>
                  <a:pt x="390" y="312"/>
                </a:cubicBezTo>
                <a:cubicBezTo>
                  <a:pt x="390" y="356"/>
                  <a:pt x="355" y="391"/>
                  <a:pt x="311" y="391"/>
                </a:cubicBezTo>
                <a:cubicBezTo>
                  <a:pt x="268" y="391"/>
                  <a:pt x="232" y="356"/>
                  <a:pt x="232" y="312"/>
                </a:cubicBezTo>
                <a:moveTo>
                  <a:pt x="126" y="624"/>
                </a:moveTo>
                <a:lnTo>
                  <a:pt x="1491" y="624"/>
                </a:lnTo>
                <a:lnTo>
                  <a:pt x="1491" y="1492"/>
                </a:lnTo>
                <a:lnTo>
                  <a:pt x="126" y="1492"/>
                </a:lnTo>
                <a:lnTo>
                  <a:pt x="126" y="624"/>
                </a:lnTo>
                <a:moveTo>
                  <a:pt x="1491" y="498"/>
                </a:moveTo>
                <a:lnTo>
                  <a:pt x="126" y="498"/>
                </a:lnTo>
                <a:lnTo>
                  <a:pt x="126" y="127"/>
                </a:lnTo>
                <a:lnTo>
                  <a:pt x="1491" y="127"/>
                </a:lnTo>
                <a:lnTo>
                  <a:pt x="1491" y="498"/>
                </a:lnTo>
                <a:moveTo>
                  <a:pt x="1555" y="0"/>
                </a:move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555"/>
                </a:lnTo>
                <a:cubicBezTo>
                  <a:pt x="0" y="1590"/>
                  <a:pt x="28" y="1619"/>
                  <a:pt x="63" y="1619"/>
                </a:cubicBezTo>
                <a:lnTo>
                  <a:pt x="1555" y="1619"/>
                </a:lnTo>
                <a:cubicBezTo>
                  <a:pt x="1589" y="1619"/>
                  <a:pt x="1618" y="1590"/>
                  <a:pt x="1618" y="1555"/>
                </a:cubicBezTo>
                <a:lnTo>
                  <a:pt x="1618" y="64"/>
                </a:lnTo>
                <a:cubicBezTo>
                  <a:pt x="1618" y="29"/>
                  <a:pt x="1589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6927520" y="1857385"/>
            <a:ext cx="382412" cy="382176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249" y="623"/>
                </a:moveTo>
                <a:cubicBezTo>
                  <a:pt x="249" y="588"/>
                  <a:pt x="277" y="560"/>
                  <a:pt x="312" y="560"/>
                </a:cubicBezTo>
                <a:lnTo>
                  <a:pt x="1058" y="560"/>
                </a:lnTo>
                <a:cubicBezTo>
                  <a:pt x="1093" y="560"/>
                  <a:pt x="1121" y="588"/>
                  <a:pt x="1121" y="623"/>
                </a:cubicBezTo>
                <a:cubicBezTo>
                  <a:pt x="1121" y="658"/>
                  <a:pt x="1093" y="686"/>
                  <a:pt x="1058" y="686"/>
                </a:cubicBezTo>
                <a:lnTo>
                  <a:pt x="312" y="686"/>
                </a:lnTo>
                <a:cubicBezTo>
                  <a:pt x="277" y="686"/>
                  <a:pt x="249" y="658"/>
                  <a:pt x="249" y="623"/>
                </a:cubicBezTo>
                <a:moveTo>
                  <a:pt x="249" y="374"/>
                </a:moveTo>
                <a:cubicBezTo>
                  <a:pt x="249" y="339"/>
                  <a:pt x="277" y="311"/>
                  <a:pt x="312" y="311"/>
                </a:cubicBezTo>
                <a:lnTo>
                  <a:pt x="1307" y="311"/>
                </a:lnTo>
                <a:cubicBezTo>
                  <a:pt x="1342" y="311"/>
                  <a:pt x="1370" y="339"/>
                  <a:pt x="1370" y="374"/>
                </a:cubicBezTo>
                <a:cubicBezTo>
                  <a:pt x="1370" y="409"/>
                  <a:pt x="1342" y="437"/>
                  <a:pt x="1307" y="437"/>
                </a:cubicBezTo>
                <a:lnTo>
                  <a:pt x="312" y="437"/>
                </a:lnTo>
                <a:cubicBezTo>
                  <a:pt x="277" y="437"/>
                  <a:pt x="249" y="409"/>
                  <a:pt x="249" y="374"/>
                </a:cubicBezTo>
                <a:moveTo>
                  <a:pt x="1431" y="1119"/>
                </a:moveTo>
                <a:lnTo>
                  <a:pt x="188" y="1119"/>
                </a:lnTo>
                <a:cubicBezTo>
                  <a:pt x="154" y="1119"/>
                  <a:pt x="127" y="1092"/>
                  <a:pt x="127" y="1058"/>
                </a:cubicBezTo>
                <a:lnTo>
                  <a:pt x="127" y="997"/>
                </a:lnTo>
                <a:lnTo>
                  <a:pt x="1492" y="997"/>
                </a:lnTo>
                <a:lnTo>
                  <a:pt x="1492" y="1058"/>
                </a:lnTo>
                <a:cubicBezTo>
                  <a:pt x="1492" y="1092"/>
                  <a:pt x="1465" y="1119"/>
                  <a:pt x="1431" y="1119"/>
                </a:cubicBezTo>
                <a:moveTo>
                  <a:pt x="1033" y="1492"/>
                </a:moveTo>
                <a:lnTo>
                  <a:pt x="586" y="1492"/>
                </a:lnTo>
                <a:lnTo>
                  <a:pt x="669" y="1245"/>
                </a:lnTo>
                <a:lnTo>
                  <a:pt x="950" y="1245"/>
                </a:lnTo>
                <a:lnTo>
                  <a:pt x="1033" y="1492"/>
                </a:lnTo>
                <a:moveTo>
                  <a:pt x="188" y="127"/>
                </a:moveTo>
                <a:lnTo>
                  <a:pt x="1431" y="127"/>
                </a:lnTo>
                <a:cubicBezTo>
                  <a:pt x="1465" y="127"/>
                  <a:pt x="1492" y="154"/>
                  <a:pt x="1492" y="188"/>
                </a:cubicBezTo>
                <a:lnTo>
                  <a:pt x="1492" y="870"/>
                </a:lnTo>
                <a:lnTo>
                  <a:pt x="127" y="870"/>
                </a:lnTo>
                <a:lnTo>
                  <a:pt x="127" y="188"/>
                </a:lnTo>
                <a:cubicBezTo>
                  <a:pt x="127" y="154"/>
                  <a:pt x="154" y="127"/>
                  <a:pt x="188" y="127"/>
                </a:cubicBezTo>
                <a:moveTo>
                  <a:pt x="1431" y="0"/>
                </a:moveTo>
                <a:lnTo>
                  <a:pt x="188" y="0"/>
                </a:lnTo>
                <a:cubicBezTo>
                  <a:pt x="85" y="0"/>
                  <a:pt x="0" y="84"/>
                  <a:pt x="0" y="188"/>
                </a:cubicBezTo>
                <a:lnTo>
                  <a:pt x="0" y="1058"/>
                </a:lnTo>
                <a:cubicBezTo>
                  <a:pt x="0" y="1161"/>
                  <a:pt x="85" y="1245"/>
                  <a:pt x="188" y="1245"/>
                </a:cubicBezTo>
                <a:lnTo>
                  <a:pt x="535" y="1245"/>
                </a:lnTo>
                <a:lnTo>
                  <a:pt x="453" y="1492"/>
                </a:lnTo>
                <a:lnTo>
                  <a:pt x="312" y="1492"/>
                </a:lnTo>
                <a:cubicBezTo>
                  <a:pt x="277" y="1492"/>
                  <a:pt x="249" y="1520"/>
                  <a:pt x="249" y="1555"/>
                </a:cubicBezTo>
                <a:cubicBezTo>
                  <a:pt x="249" y="1590"/>
                  <a:pt x="277" y="1618"/>
                  <a:pt x="312" y="1618"/>
                </a:cubicBezTo>
                <a:lnTo>
                  <a:pt x="1307" y="1618"/>
                </a:lnTo>
                <a:cubicBezTo>
                  <a:pt x="1342" y="1618"/>
                  <a:pt x="1370" y="1590"/>
                  <a:pt x="1370" y="1555"/>
                </a:cubicBezTo>
                <a:cubicBezTo>
                  <a:pt x="1370" y="1520"/>
                  <a:pt x="1342" y="1492"/>
                  <a:pt x="1307" y="1492"/>
                </a:cubicBezTo>
                <a:lnTo>
                  <a:pt x="1166" y="1492"/>
                </a:lnTo>
                <a:lnTo>
                  <a:pt x="1084" y="1245"/>
                </a:lnTo>
                <a:lnTo>
                  <a:pt x="1431" y="1245"/>
                </a:lnTo>
                <a:cubicBezTo>
                  <a:pt x="1535" y="1245"/>
                  <a:pt x="1619" y="1161"/>
                  <a:pt x="1619" y="1058"/>
                </a:cubicBezTo>
                <a:lnTo>
                  <a:pt x="1619" y="188"/>
                </a:lnTo>
                <a:cubicBezTo>
                  <a:pt x="1619" y="84"/>
                  <a:pt x="1535" y="0"/>
                  <a:pt x="1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4380923" y="1857385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306" y="1119"/>
                </a:moveTo>
                <a:cubicBezTo>
                  <a:pt x="1271" y="1119"/>
                  <a:pt x="1243" y="1147"/>
                  <a:pt x="1243" y="1182"/>
                </a:cubicBezTo>
                <a:lnTo>
                  <a:pt x="1243" y="1431"/>
                </a:lnTo>
                <a:cubicBezTo>
                  <a:pt x="1243" y="1464"/>
                  <a:pt x="1216" y="1492"/>
                  <a:pt x="1182" y="1492"/>
                </a:cubicBezTo>
                <a:lnTo>
                  <a:pt x="990" y="1492"/>
                </a:lnTo>
                <a:cubicBezTo>
                  <a:pt x="961" y="1350"/>
                  <a:pt x="835" y="1243"/>
                  <a:pt x="685" y="1243"/>
                </a:cubicBezTo>
                <a:cubicBezTo>
                  <a:pt x="534" y="1243"/>
                  <a:pt x="409" y="1350"/>
                  <a:pt x="379" y="1492"/>
                </a:cubicBezTo>
                <a:lnTo>
                  <a:pt x="187" y="1492"/>
                </a:lnTo>
                <a:cubicBezTo>
                  <a:pt x="154" y="1492"/>
                  <a:pt x="126" y="1464"/>
                  <a:pt x="126" y="1431"/>
                </a:cubicBezTo>
                <a:lnTo>
                  <a:pt x="126" y="1239"/>
                </a:lnTo>
                <a:cubicBezTo>
                  <a:pt x="268" y="1209"/>
                  <a:pt x="375" y="1084"/>
                  <a:pt x="375" y="933"/>
                </a:cubicBezTo>
                <a:cubicBezTo>
                  <a:pt x="375" y="783"/>
                  <a:pt x="268" y="657"/>
                  <a:pt x="126" y="628"/>
                </a:cubicBezTo>
                <a:lnTo>
                  <a:pt x="126" y="436"/>
                </a:lnTo>
                <a:cubicBezTo>
                  <a:pt x="126" y="402"/>
                  <a:pt x="154" y="375"/>
                  <a:pt x="187" y="375"/>
                </a:cubicBezTo>
                <a:lnTo>
                  <a:pt x="436" y="375"/>
                </a:lnTo>
                <a:cubicBezTo>
                  <a:pt x="471" y="375"/>
                  <a:pt x="499" y="347"/>
                  <a:pt x="499" y="312"/>
                </a:cubicBezTo>
                <a:cubicBezTo>
                  <a:pt x="499" y="209"/>
                  <a:pt x="582" y="126"/>
                  <a:pt x="685" y="126"/>
                </a:cubicBezTo>
                <a:cubicBezTo>
                  <a:pt x="787" y="126"/>
                  <a:pt x="870" y="209"/>
                  <a:pt x="870" y="312"/>
                </a:cubicBezTo>
                <a:cubicBezTo>
                  <a:pt x="870" y="347"/>
                  <a:pt x="898" y="375"/>
                  <a:pt x="933" y="375"/>
                </a:cubicBezTo>
                <a:lnTo>
                  <a:pt x="1182" y="375"/>
                </a:lnTo>
                <a:cubicBezTo>
                  <a:pt x="1216" y="375"/>
                  <a:pt x="1243" y="402"/>
                  <a:pt x="1243" y="436"/>
                </a:cubicBezTo>
                <a:lnTo>
                  <a:pt x="1243" y="685"/>
                </a:lnTo>
                <a:cubicBezTo>
                  <a:pt x="1243" y="720"/>
                  <a:pt x="1271" y="748"/>
                  <a:pt x="1306" y="748"/>
                </a:cubicBezTo>
                <a:cubicBezTo>
                  <a:pt x="1408" y="748"/>
                  <a:pt x="1492" y="831"/>
                  <a:pt x="1492" y="933"/>
                </a:cubicBezTo>
                <a:cubicBezTo>
                  <a:pt x="1492" y="1036"/>
                  <a:pt x="1408" y="1119"/>
                  <a:pt x="1306" y="1119"/>
                </a:cubicBezTo>
                <a:moveTo>
                  <a:pt x="1369" y="628"/>
                </a:moveTo>
                <a:lnTo>
                  <a:pt x="1369" y="436"/>
                </a:lnTo>
                <a:cubicBezTo>
                  <a:pt x="1369" y="333"/>
                  <a:pt x="1285" y="248"/>
                  <a:pt x="1182" y="248"/>
                </a:cubicBezTo>
                <a:lnTo>
                  <a:pt x="990" y="248"/>
                </a:lnTo>
                <a:cubicBezTo>
                  <a:pt x="961" y="107"/>
                  <a:pt x="835" y="0"/>
                  <a:pt x="685" y="0"/>
                </a:cubicBezTo>
                <a:cubicBezTo>
                  <a:pt x="534" y="0"/>
                  <a:pt x="409" y="107"/>
                  <a:pt x="379" y="248"/>
                </a:cubicBezTo>
                <a:lnTo>
                  <a:pt x="187" y="248"/>
                </a:lnTo>
                <a:cubicBezTo>
                  <a:pt x="84" y="248"/>
                  <a:pt x="0" y="333"/>
                  <a:pt x="0" y="436"/>
                </a:cubicBezTo>
                <a:lnTo>
                  <a:pt x="0" y="685"/>
                </a:lnTo>
                <a:cubicBezTo>
                  <a:pt x="0" y="720"/>
                  <a:pt x="28" y="748"/>
                  <a:pt x="63" y="748"/>
                </a:cubicBezTo>
                <a:cubicBezTo>
                  <a:pt x="165" y="748"/>
                  <a:pt x="248" y="831"/>
                  <a:pt x="248" y="933"/>
                </a:cubicBezTo>
                <a:cubicBezTo>
                  <a:pt x="248" y="1036"/>
                  <a:pt x="165" y="1119"/>
                  <a:pt x="63" y="1119"/>
                </a:cubicBezTo>
                <a:cubicBezTo>
                  <a:pt x="28" y="1119"/>
                  <a:pt x="0" y="1147"/>
                  <a:pt x="0" y="1182"/>
                </a:cubicBezTo>
                <a:lnTo>
                  <a:pt x="0" y="1431"/>
                </a:lnTo>
                <a:cubicBezTo>
                  <a:pt x="0" y="1534"/>
                  <a:pt x="84" y="1618"/>
                  <a:pt x="187" y="1618"/>
                </a:cubicBezTo>
                <a:lnTo>
                  <a:pt x="436" y="1618"/>
                </a:lnTo>
                <a:cubicBezTo>
                  <a:pt x="471" y="1618"/>
                  <a:pt x="499" y="1590"/>
                  <a:pt x="499" y="1555"/>
                </a:cubicBezTo>
                <a:cubicBezTo>
                  <a:pt x="499" y="1453"/>
                  <a:pt x="582" y="1369"/>
                  <a:pt x="685" y="1369"/>
                </a:cubicBezTo>
                <a:cubicBezTo>
                  <a:pt x="787" y="1369"/>
                  <a:pt x="870" y="1453"/>
                  <a:pt x="870" y="1555"/>
                </a:cubicBezTo>
                <a:cubicBezTo>
                  <a:pt x="870" y="1590"/>
                  <a:pt x="898" y="1618"/>
                  <a:pt x="933" y="1618"/>
                </a:cubicBezTo>
                <a:lnTo>
                  <a:pt x="1182" y="1618"/>
                </a:lnTo>
                <a:cubicBezTo>
                  <a:pt x="1285" y="1618"/>
                  <a:pt x="1369" y="1534"/>
                  <a:pt x="1369" y="1431"/>
                </a:cubicBezTo>
                <a:lnTo>
                  <a:pt x="1369" y="1239"/>
                </a:lnTo>
                <a:cubicBezTo>
                  <a:pt x="1511" y="1209"/>
                  <a:pt x="1618" y="1084"/>
                  <a:pt x="1618" y="933"/>
                </a:cubicBezTo>
                <a:cubicBezTo>
                  <a:pt x="1618" y="783"/>
                  <a:pt x="1511" y="657"/>
                  <a:pt x="1369" y="62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include in your portfolio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Registeration</a:t>
            </a:r>
            <a:endParaRPr dirty="0"/>
          </a:p>
        </p:txBody>
      </p:sp>
      <p:sp>
        <p:nvSpPr>
          <p:cNvPr id="389" name="Google Shape;389;p33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</a:t>
            </a:r>
            <a:endParaRPr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now register and sign in </a:t>
            </a:r>
            <a:r>
              <a:rPr lang="en-US" dirty="0" err="1"/>
              <a:t>PicHub</a:t>
            </a:r>
            <a:r>
              <a:rPr lang="en-US" dirty="0"/>
              <a:t> and all your changes will be saved to your account</a:t>
            </a:r>
            <a:endParaRPr dirty="0"/>
          </a:p>
        </p:txBody>
      </p:sp>
      <p:sp>
        <p:nvSpPr>
          <p:cNvPr id="391" name="Google Shape;391;p33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like, view, comment or report any picture you see.</a:t>
            </a:r>
            <a:endParaRPr dirty="0"/>
          </a:p>
        </p:txBody>
      </p:sp>
      <p:sp>
        <p:nvSpPr>
          <p:cNvPr id="392" name="Google Shape;392;p33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access Your profile page from anywhere and see your aploads and collection</a:t>
            </a:r>
            <a:endParaRPr dirty="0"/>
          </a:p>
        </p:txBody>
      </p:sp>
      <p:sp>
        <p:nvSpPr>
          <p:cNvPr id="393" name="Google Shape;393;p33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Profile</a:t>
            </a:r>
            <a:endParaRPr dirty="0"/>
          </a:p>
        </p:txBody>
      </p:sp>
      <p:sp>
        <p:nvSpPr>
          <p:cNvPr id="394" name="Google Shape;394;p33"/>
          <p:cNvSpPr/>
          <p:nvPr/>
        </p:nvSpPr>
        <p:spPr>
          <a:xfrm>
            <a:off x="1834187" y="1857134"/>
            <a:ext cx="382176" cy="382412"/>
          </a:xfrm>
          <a:custGeom>
            <a:avLst/>
            <a:gdLst/>
            <a:ahLst/>
            <a:cxnLst/>
            <a:rect l="l" t="t" r="r" b="b"/>
            <a:pathLst>
              <a:path w="1618" h="1619" extrusionOk="0">
                <a:moveTo>
                  <a:pt x="481" y="312"/>
                </a:moveTo>
                <a:cubicBezTo>
                  <a:pt x="481" y="269"/>
                  <a:pt x="516" y="233"/>
                  <a:pt x="560" y="233"/>
                </a:cubicBezTo>
                <a:cubicBezTo>
                  <a:pt x="604" y="233"/>
                  <a:pt x="639" y="269"/>
                  <a:pt x="639" y="312"/>
                </a:cubicBezTo>
                <a:cubicBezTo>
                  <a:pt x="639" y="356"/>
                  <a:pt x="604" y="391"/>
                  <a:pt x="560" y="391"/>
                </a:cubicBezTo>
                <a:cubicBezTo>
                  <a:pt x="516" y="391"/>
                  <a:pt x="481" y="356"/>
                  <a:pt x="481" y="312"/>
                </a:cubicBezTo>
                <a:moveTo>
                  <a:pt x="232" y="312"/>
                </a:moveTo>
                <a:cubicBezTo>
                  <a:pt x="232" y="269"/>
                  <a:pt x="268" y="233"/>
                  <a:pt x="311" y="233"/>
                </a:cubicBezTo>
                <a:cubicBezTo>
                  <a:pt x="355" y="233"/>
                  <a:pt x="390" y="269"/>
                  <a:pt x="390" y="312"/>
                </a:cubicBezTo>
                <a:cubicBezTo>
                  <a:pt x="390" y="356"/>
                  <a:pt x="355" y="391"/>
                  <a:pt x="311" y="391"/>
                </a:cubicBezTo>
                <a:cubicBezTo>
                  <a:pt x="268" y="391"/>
                  <a:pt x="232" y="356"/>
                  <a:pt x="232" y="312"/>
                </a:cubicBezTo>
                <a:moveTo>
                  <a:pt x="126" y="624"/>
                </a:moveTo>
                <a:lnTo>
                  <a:pt x="1491" y="624"/>
                </a:lnTo>
                <a:lnTo>
                  <a:pt x="1491" y="1492"/>
                </a:lnTo>
                <a:lnTo>
                  <a:pt x="126" y="1492"/>
                </a:lnTo>
                <a:lnTo>
                  <a:pt x="126" y="624"/>
                </a:lnTo>
                <a:moveTo>
                  <a:pt x="1491" y="498"/>
                </a:moveTo>
                <a:lnTo>
                  <a:pt x="126" y="498"/>
                </a:lnTo>
                <a:lnTo>
                  <a:pt x="126" y="127"/>
                </a:lnTo>
                <a:lnTo>
                  <a:pt x="1491" y="127"/>
                </a:lnTo>
                <a:lnTo>
                  <a:pt x="1491" y="498"/>
                </a:lnTo>
                <a:moveTo>
                  <a:pt x="1555" y="0"/>
                </a:move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555"/>
                </a:lnTo>
                <a:cubicBezTo>
                  <a:pt x="0" y="1590"/>
                  <a:pt x="28" y="1619"/>
                  <a:pt x="63" y="1619"/>
                </a:cubicBezTo>
                <a:lnTo>
                  <a:pt x="1555" y="1619"/>
                </a:lnTo>
                <a:cubicBezTo>
                  <a:pt x="1589" y="1619"/>
                  <a:pt x="1618" y="1590"/>
                  <a:pt x="1618" y="1555"/>
                </a:cubicBezTo>
                <a:lnTo>
                  <a:pt x="1618" y="64"/>
                </a:lnTo>
                <a:cubicBezTo>
                  <a:pt x="1618" y="29"/>
                  <a:pt x="1589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6927520" y="1857385"/>
            <a:ext cx="382412" cy="382176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249" y="623"/>
                </a:moveTo>
                <a:cubicBezTo>
                  <a:pt x="249" y="588"/>
                  <a:pt x="277" y="560"/>
                  <a:pt x="312" y="560"/>
                </a:cubicBezTo>
                <a:lnTo>
                  <a:pt x="1058" y="560"/>
                </a:lnTo>
                <a:cubicBezTo>
                  <a:pt x="1093" y="560"/>
                  <a:pt x="1121" y="588"/>
                  <a:pt x="1121" y="623"/>
                </a:cubicBezTo>
                <a:cubicBezTo>
                  <a:pt x="1121" y="658"/>
                  <a:pt x="1093" y="686"/>
                  <a:pt x="1058" y="686"/>
                </a:cubicBezTo>
                <a:lnTo>
                  <a:pt x="312" y="686"/>
                </a:lnTo>
                <a:cubicBezTo>
                  <a:pt x="277" y="686"/>
                  <a:pt x="249" y="658"/>
                  <a:pt x="249" y="623"/>
                </a:cubicBezTo>
                <a:moveTo>
                  <a:pt x="249" y="374"/>
                </a:moveTo>
                <a:cubicBezTo>
                  <a:pt x="249" y="339"/>
                  <a:pt x="277" y="311"/>
                  <a:pt x="312" y="311"/>
                </a:cubicBezTo>
                <a:lnTo>
                  <a:pt x="1307" y="311"/>
                </a:lnTo>
                <a:cubicBezTo>
                  <a:pt x="1342" y="311"/>
                  <a:pt x="1370" y="339"/>
                  <a:pt x="1370" y="374"/>
                </a:cubicBezTo>
                <a:cubicBezTo>
                  <a:pt x="1370" y="409"/>
                  <a:pt x="1342" y="437"/>
                  <a:pt x="1307" y="437"/>
                </a:cubicBezTo>
                <a:lnTo>
                  <a:pt x="312" y="437"/>
                </a:lnTo>
                <a:cubicBezTo>
                  <a:pt x="277" y="437"/>
                  <a:pt x="249" y="409"/>
                  <a:pt x="249" y="374"/>
                </a:cubicBezTo>
                <a:moveTo>
                  <a:pt x="1431" y="1119"/>
                </a:moveTo>
                <a:lnTo>
                  <a:pt x="188" y="1119"/>
                </a:lnTo>
                <a:cubicBezTo>
                  <a:pt x="154" y="1119"/>
                  <a:pt x="127" y="1092"/>
                  <a:pt x="127" y="1058"/>
                </a:cubicBezTo>
                <a:lnTo>
                  <a:pt x="127" y="997"/>
                </a:lnTo>
                <a:lnTo>
                  <a:pt x="1492" y="997"/>
                </a:lnTo>
                <a:lnTo>
                  <a:pt x="1492" y="1058"/>
                </a:lnTo>
                <a:cubicBezTo>
                  <a:pt x="1492" y="1092"/>
                  <a:pt x="1465" y="1119"/>
                  <a:pt x="1431" y="1119"/>
                </a:cubicBezTo>
                <a:moveTo>
                  <a:pt x="1033" y="1492"/>
                </a:moveTo>
                <a:lnTo>
                  <a:pt x="586" y="1492"/>
                </a:lnTo>
                <a:lnTo>
                  <a:pt x="669" y="1245"/>
                </a:lnTo>
                <a:lnTo>
                  <a:pt x="950" y="1245"/>
                </a:lnTo>
                <a:lnTo>
                  <a:pt x="1033" y="1492"/>
                </a:lnTo>
                <a:moveTo>
                  <a:pt x="188" y="127"/>
                </a:moveTo>
                <a:lnTo>
                  <a:pt x="1431" y="127"/>
                </a:lnTo>
                <a:cubicBezTo>
                  <a:pt x="1465" y="127"/>
                  <a:pt x="1492" y="154"/>
                  <a:pt x="1492" y="188"/>
                </a:cubicBezTo>
                <a:lnTo>
                  <a:pt x="1492" y="870"/>
                </a:lnTo>
                <a:lnTo>
                  <a:pt x="127" y="870"/>
                </a:lnTo>
                <a:lnTo>
                  <a:pt x="127" y="188"/>
                </a:lnTo>
                <a:cubicBezTo>
                  <a:pt x="127" y="154"/>
                  <a:pt x="154" y="127"/>
                  <a:pt x="188" y="127"/>
                </a:cubicBezTo>
                <a:moveTo>
                  <a:pt x="1431" y="0"/>
                </a:moveTo>
                <a:lnTo>
                  <a:pt x="188" y="0"/>
                </a:lnTo>
                <a:cubicBezTo>
                  <a:pt x="85" y="0"/>
                  <a:pt x="0" y="84"/>
                  <a:pt x="0" y="188"/>
                </a:cubicBezTo>
                <a:lnTo>
                  <a:pt x="0" y="1058"/>
                </a:lnTo>
                <a:cubicBezTo>
                  <a:pt x="0" y="1161"/>
                  <a:pt x="85" y="1245"/>
                  <a:pt x="188" y="1245"/>
                </a:cubicBezTo>
                <a:lnTo>
                  <a:pt x="535" y="1245"/>
                </a:lnTo>
                <a:lnTo>
                  <a:pt x="453" y="1492"/>
                </a:lnTo>
                <a:lnTo>
                  <a:pt x="312" y="1492"/>
                </a:lnTo>
                <a:cubicBezTo>
                  <a:pt x="277" y="1492"/>
                  <a:pt x="249" y="1520"/>
                  <a:pt x="249" y="1555"/>
                </a:cubicBezTo>
                <a:cubicBezTo>
                  <a:pt x="249" y="1590"/>
                  <a:pt x="277" y="1618"/>
                  <a:pt x="312" y="1618"/>
                </a:cubicBezTo>
                <a:lnTo>
                  <a:pt x="1307" y="1618"/>
                </a:lnTo>
                <a:cubicBezTo>
                  <a:pt x="1342" y="1618"/>
                  <a:pt x="1370" y="1590"/>
                  <a:pt x="1370" y="1555"/>
                </a:cubicBezTo>
                <a:cubicBezTo>
                  <a:pt x="1370" y="1520"/>
                  <a:pt x="1342" y="1492"/>
                  <a:pt x="1307" y="1492"/>
                </a:cubicBezTo>
                <a:lnTo>
                  <a:pt x="1166" y="1492"/>
                </a:lnTo>
                <a:lnTo>
                  <a:pt x="1084" y="1245"/>
                </a:lnTo>
                <a:lnTo>
                  <a:pt x="1431" y="1245"/>
                </a:lnTo>
                <a:cubicBezTo>
                  <a:pt x="1535" y="1245"/>
                  <a:pt x="1619" y="1161"/>
                  <a:pt x="1619" y="1058"/>
                </a:cubicBezTo>
                <a:lnTo>
                  <a:pt x="1619" y="188"/>
                </a:lnTo>
                <a:cubicBezTo>
                  <a:pt x="1619" y="84"/>
                  <a:pt x="1535" y="0"/>
                  <a:pt x="1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4380923" y="1857385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306" y="1119"/>
                </a:moveTo>
                <a:cubicBezTo>
                  <a:pt x="1271" y="1119"/>
                  <a:pt x="1243" y="1147"/>
                  <a:pt x="1243" y="1182"/>
                </a:cubicBezTo>
                <a:lnTo>
                  <a:pt x="1243" y="1431"/>
                </a:lnTo>
                <a:cubicBezTo>
                  <a:pt x="1243" y="1464"/>
                  <a:pt x="1216" y="1492"/>
                  <a:pt x="1182" y="1492"/>
                </a:cubicBezTo>
                <a:lnTo>
                  <a:pt x="990" y="1492"/>
                </a:lnTo>
                <a:cubicBezTo>
                  <a:pt x="961" y="1350"/>
                  <a:pt x="835" y="1243"/>
                  <a:pt x="685" y="1243"/>
                </a:cubicBezTo>
                <a:cubicBezTo>
                  <a:pt x="534" y="1243"/>
                  <a:pt x="409" y="1350"/>
                  <a:pt x="379" y="1492"/>
                </a:cubicBezTo>
                <a:lnTo>
                  <a:pt x="187" y="1492"/>
                </a:lnTo>
                <a:cubicBezTo>
                  <a:pt x="154" y="1492"/>
                  <a:pt x="126" y="1464"/>
                  <a:pt x="126" y="1431"/>
                </a:cubicBezTo>
                <a:lnTo>
                  <a:pt x="126" y="1239"/>
                </a:lnTo>
                <a:cubicBezTo>
                  <a:pt x="268" y="1209"/>
                  <a:pt x="375" y="1084"/>
                  <a:pt x="375" y="933"/>
                </a:cubicBezTo>
                <a:cubicBezTo>
                  <a:pt x="375" y="783"/>
                  <a:pt x="268" y="657"/>
                  <a:pt x="126" y="628"/>
                </a:cubicBezTo>
                <a:lnTo>
                  <a:pt x="126" y="436"/>
                </a:lnTo>
                <a:cubicBezTo>
                  <a:pt x="126" y="402"/>
                  <a:pt x="154" y="375"/>
                  <a:pt x="187" y="375"/>
                </a:cubicBezTo>
                <a:lnTo>
                  <a:pt x="436" y="375"/>
                </a:lnTo>
                <a:cubicBezTo>
                  <a:pt x="471" y="375"/>
                  <a:pt x="499" y="347"/>
                  <a:pt x="499" y="312"/>
                </a:cubicBezTo>
                <a:cubicBezTo>
                  <a:pt x="499" y="209"/>
                  <a:pt x="582" y="126"/>
                  <a:pt x="685" y="126"/>
                </a:cubicBezTo>
                <a:cubicBezTo>
                  <a:pt x="787" y="126"/>
                  <a:pt x="870" y="209"/>
                  <a:pt x="870" y="312"/>
                </a:cubicBezTo>
                <a:cubicBezTo>
                  <a:pt x="870" y="347"/>
                  <a:pt x="898" y="375"/>
                  <a:pt x="933" y="375"/>
                </a:cubicBezTo>
                <a:lnTo>
                  <a:pt x="1182" y="375"/>
                </a:lnTo>
                <a:cubicBezTo>
                  <a:pt x="1216" y="375"/>
                  <a:pt x="1243" y="402"/>
                  <a:pt x="1243" y="436"/>
                </a:cubicBezTo>
                <a:lnTo>
                  <a:pt x="1243" y="685"/>
                </a:lnTo>
                <a:cubicBezTo>
                  <a:pt x="1243" y="720"/>
                  <a:pt x="1271" y="748"/>
                  <a:pt x="1306" y="748"/>
                </a:cubicBezTo>
                <a:cubicBezTo>
                  <a:pt x="1408" y="748"/>
                  <a:pt x="1492" y="831"/>
                  <a:pt x="1492" y="933"/>
                </a:cubicBezTo>
                <a:cubicBezTo>
                  <a:pt x="1492" y="1036"/>
                  <a:pt x="1408" y="1119"/>
                  <a:pt x="1306" y="1119"/>
                </a:cubicBezTo>
                <a:moveTo>
                  <a:pt x="1369" y="628"/>
                </a:moveTo>
                <a:lnTo>
                  <a:pt x="1369" y="436"/>
                </a:lnTo>
                <a:cubicBezTo>
                  <a:pt x="1369" y="333"/>
                  <a:pt x="1285" y="248"/>
                  <a:pt x="1182" y="248"/>
                </a:cubicBezTo>
                <a:lnTo>
                  <a:pt x="990" y="248"/>
                </a:lnTo>
                <a:cubicBezTo>
                  <a:pt x="961" y="107"/>
                  <a:pt x="835" y="0"/>
                  <a:pt x="685" y="0"/>
                </a:cubicBezTo>
                <a:cubicBezTo>
                  <a:pt x="534" y="0"/>
                  <a:pt x="409" y="107"/>
                  <a:pt x="379" y="248"/>
                </a:cubicBezTo>
                <a:lnTo>
                  <a:pt x="187" y="248"/>
                </a:lnTo>
                <a:cubicBezTo>
                  <a:pt x="84" y="248"/>
                  <a:pt x="0" y="333"/>
                  <a:pt x="0" y="436"/>
                </a:cubicBezTo>
                <a:lnTo>
                  <a:pt x="0" y="685"/>
                </a:lnTo>
                <a:cubicBezTo>
                  <a:pt x="0" y="720"/>
                  <a:pt x="28" y="748"/>
                  <a:pt x="63" y="748"/>
                </a:cubicBezTo>
                <a:cubicBezTo>
                  <a:pt x="165" y="748"/>
                  <a:pt x="248" y="831"/>
                  <a:pt x="248" y="933"/>
                </a:cubicBezTo>
                <a:cubicBezTo>
                  <a:pt x="248" y="1036"/>
                  <a:pt x="165" y="1119"/>
                  <a:pt x="63" y="1119"/>
                </a:cubicBezTo>
                <a:cubicBezTo>
                  <a:pt x="28" y="1119"/>
                  <a:pt x="0" y="1147"/>
                  <a:pt x="0" y="1182"/>
                </a:cubicBezTo>
                <a:lnTo>
                  <a:pt x="0" y="1431"/>
                </a:lnTo>
                <a:cubicBezTo>
                  <a:pt x="0" y="1534"/>
                  <a:pt x="84" y="1618"/>
                  <a:pt x="187" y="1618"/>
                </a:cubicBezTo>
                <a:lnTo>
                  <a:pt x="436" y="1618"/>
                </a:lnTo>
                <a:cubicBezTo>
                  <a:pt x="471" y="1618"/>
                  <a:pt x="499" y="1590"/>
                  <a:pt x="499" y="1555"/>
                </a:cubicBezTo>
                <a:cubicBezTo>
                  <a:pt x="499" y="1453"/>
                  <a:pt x="582" y="1369"/>
                  <a:pt x="685" y="1369"/>
                </a:cubicBezTo>
                <a:cubicBezTo>
                  <a:pt x="787" y="1369"/>
                  <a:pt x="870" y="1453"/>
                  <a:pt x="870" y="1555"/>
                </a:cubicBezTo>
                <a:cubicBezTo>
                  <a:pt x="870" y="1590"/>
                  <a:pt x="898" y="1618"/>
                  <a:pt x="933" y="1618"/>
                </a:cubicBezTo>
                <a:lnTo>
                  <a:pt x="1182" y="1618"/>
                </a:lnTo>
                <a:cubicBezTo>
                  <a:pt x="1285" y="1618"/>
                  <a:pt x="1369" y="1534"/>
                  <a:pt x="1369" y="1431"/>
                </a:cubicBezTo>
                <a:lnTo>
                  <a:pt x="1369" y="1239"/>
                </a:lnTo>
                <a:cubicBezTo>
                  <a:pt x="1511" y="1209"/>
                  <a:pt x="1618" y="1084"/>
                  <a:pt x="1618" y="933"/>
                </a:cubicBezTo>
                <a:cubicBezTo>
                  <a:pt x="1618" y="783"/>
                  <a:pt x="1511" y="657"/>
                  <a:pt x="1369" y="62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774E8-91AD-0A8A-97D3-5C914653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7" y="711656"/>
            <a:ext cx="7608937" cy="416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8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include in your portfolio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Registeration</a:t>
            </a:r>
            <a:endParaRPr dirty="0"/>
          </a:p>
        </p:txBody>
      </p:sp>
      <p:sp>
        <p:nvSpPr>
          <p:cNvPr id="389" name="Google Shape;389;p33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</a:t>
            </a:r>
            <a:endParaRPr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now register and sign in </a:t>
            </a:r>
            <a:r>
              <a:rPr lang="en-US" dirty="0" err="1"/>
              <a:t>PicHub</a:t>
            </a:r>
            <a:r>
              <a:rPr lang="en-US" dirty="0"/>
              <a:t> and all your changes will be saved to your account</a:t>
            </a:r>
            <a:endParaRPr dirty="0"/>
          </a:p>
        </p:txBody>
      </p:sp>
      <p:sp>
        <p:nvSpPr>
          <p:cNvPr id="391" name="Google Shape;391;p33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like, view, comment or report any picture you see.</a:t>
            </a:r>
            <a:endParaRPr dirty="0"/>
          </a:p>
        </p:txBody>
      </p:sp>
      <p:sp>
        <p:nvSpPr>
          <p:cNvPr id="392" name="Google Shape;392;p33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access Your profile page from anywhere and see your aploads and collection</a:t>
            </a:r>
            <a:endParaRPr dirty="0"/>
          </a:p>
        </p:txBody>
      </p:sp>
      <p:sp>
        <p:nvSpPr>
          <p:cNvPr id="393" name="Google Shape;393;p33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Profile</a:t>
            </a:r>
            <a:endParaRPr dirty="0"/>
          </a:p>
        </p:txBody>
      </p:sp>
      <p:sp>
        <p:nvSpPr>
          <p:cNvPr id="394" name="Google Shape;394;p33"/>
          <p:cNvSpPr/>
          <p:nvPr/>
        </p:nvSpPr>
        <p:spPr>
          <a:xfrm>
            <a:off x="1834187" y="1857134"/>
            <a:ext cx="382176" cy="382412"/>
          </a:xfrm>
          <a:custGeom>
            <a:avLst/>
            <a:gdLst/>
            <a:ahLst/>
            <a:cxnLst/>
            <a:rect l="l" t="t" r="r" b="b"/>
            <a:pathLst>
              <a:path w="1618" h="1619" extrusionOk="0">
                <a:moveTo>
                  <a:pt x="481" y="312"/>
                </a:moveTo>
                <a:cubicBezTo>
                  <a:pt x="481" y="269"/>
                  <a:pt x="516" y="233"/>
                  <a:pt x="560" y="233"/>
                </a:cubicBezTo>
                <a:cubicBezTo>
                  <a:pt x="604" y="233"/>
                  <a:pt x="639" y="269"/>
                  <a:pt x="639" y="312"/>
                </a:cubicBezTo>
                <a:cubicBezTo>
                  <a:pt x="639" y="356"/>
                  <a:pt x="604" y="391"/>
                  <a:pt x="560" y="391"/>
                </a:cubicBezTo>
                <a:cubicBezTo>
                  <a:pt x="516" y="391"/>
                  <a:pt x="481" y="356"/>
                  <a:pt x="481" y="312"/>
                </a:cubicBezTo>
                <a:moveTo>
                  <a:pt x="232" y="312"/>
                </a:moveTo>
                <a:cubicBezTo>
                  <a:pt x="232" y="269"/>
                  <a:pt x="268" y="233"/>
                  <a:pt x="311" y="233"/>
                </a:cubicBezTo>
                <a:cubicBezTo>
                  <a:pt x="355" y="233"/>
                  <a:pt x="390" y="269"/>
                  <a:pt x="390" y="312"/>
                </a:cubicBezTo>
                <a:cubicBezTo>
                  <a:pt x="390" y="356"/>
                  <a:pt x="355" y="391"/>
                  <a:pt x="311" y="391"/>
                </a:cubicBezTo>
                <a:cubicBezTo>
                  <a:pt x="268" y="391"/>
                  <a:pt x="232" y="356"/>
                  <a:pt x="232" y="312"/>
                </a:cubicBezTo>
                <a:moveTo>
                  <a:pt x="126" y="624"/>
                </a:moveTo>
                <a:lnTo>
                  <a:pt x="1491" y="624"/>
                </a:lnTo>
                <a:lnTo>
                  <a:pt x="1491" y="1492"/>
                </a:lnTo>
                <a:lnTo>
                  <a:pt x="126" y="1492"/>
                </a:lnTo>
                <a:lnTo>
                  <a:pt x="126" y="624"/>
                </a:lnTo>
                <a:moveTo>
                  <a:pt x="1491" y="498"/>
                </a:moveTo>
                <a:lnTo>
                  <a:pt x="126" y="498"/>
                </a:lnTo>
                <a:lnTo>
                  <a:pt x="126" y="127"/>
                </a:lnTo>
                <a:lnTo>
                  <a:pt x="1491" y="127"/>
                </a:lnTo>
                <a:lnTo>
                  <a:pt x="1491" y="498"/>
                </a:lnTo>
                <a:moveTo>
                  <a:pt x="1555" y="0"/>
                </a:move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555"/>
                </a:lnTo>
                <a:cubicBezTo>
                  <a:pt x="0" y="1590"/>
                  <a:pt x="28" y="1619"/>
                  <a:pt x="63" y="1619"/>
                </a:cubicBezTo>
                <a:lnTo>
                  <a:pt x="1555" y="1619"/>
                </a:lnTo>
                <a:cubicBezTo>
                  <a:pt x="1589" y="1619"/>
                  <a:pt x="1618" y="1590"/>
                  <a:pt x="1618" y="1555"/>
                </a:cubicBezTo>
                <a:lnTo>
                  <a:pt x="1618" y="64"/>
                </a:lnTo>
                <a:cubicBezTo>
                  <a:pt x="1618" y="29"/>
                  <a:pt x="1589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6927520" y="1857385"/>
            <a:ext cx="382412" cy="382176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249" y="623"/>
                </a:moveTo>
                <a:cubicBezTo>
                  <a:pt x="249" y="588"/>
                  <a:pt x="277" y="560"/>
                  <a:pt x="312" y="560"/>
                </a:cubicBezTo>
                <a:lnTo>
                  <a:pt x="1058" y="560"/>
                </a:lnTo>
                <a:cubicBezTo>
                  <a:pt x="1093" y="560"/>
                  <a:pt x="1121" y="588"/>
                  <a:pt x="1121" y="623"/>
                </a:cubicBezTo>
                <a:cubicBezTo>
                  <a:pt x="1121" y="658"/>
                  <a:pt x="1093" y="686"/>
                  <a:pt x="1058" y="686"/>
                </a:cubicBezTo>
                <a:lnTo>
                  <a:pt x="312" y="686"/>
                </a:lnTo>
                <a:cubicBezTo>
                  <a:pt x="277" y="686"/>
                  <a:pt x="249" y="658"/>
                  <a:pt x="249" y="623"/>
                </a:cubicBezTo>
                <a:moveTo>
                  <a:pt x="249" y="374"/>
                </a:moveTo>
                <a:cubicBezTo>
                  <a:pt x="249" y="339"/>
                  <a:pt x="277" y="311"/>
                  <a:pt x="312" y="311"/>
                </a:cubicBezTo>
                <a:lnTo>
                  <a:pt x="1307" y="311"/>
                </a:lnTo>
                <a:cubicBezTo>
                  <a:pt x="1342" y="311"/>
                  <a:pt x="1370" y="339"/>
                  <a:pt x="1370" y="374"/>
                </a:cubicBezTo>
                <a:cubicBezTo>
                  <a:pt x="1370" y="409"/>
                  <a:pt x="1342" y="437"/>
                  <a:pt x="1307" y="437"/>
                </a:cubicBezTo>
                <a:lnTo>
                  <a:pt x="312" y="437"/>
                </a:lnTo>
                <a:cubicBezTo>
                  <a:pt x="277" y="437"/>
                  <a:pt x="249" y="409"/>
                  <a:pt x="249" y="374"/>
                </a:cubicBezTo>
                <a:moveTo>
                  <a:pt x="1431" y="1119"/>
                </a:moveTo>
                <a:lnTo>
                  <a:pt x="188" y="1119"/>
                </a:lnTo>
                <a:cubicBezTo>
                  <a:pt x="154" y="1119"/>
                  <a:pt x="127" y="1092"/>
                  <a:pt x="127" y="1058"/>
                </a:cubicBezTo>
                <a:lnTo>
                  <a:pt x="127" y="997"/>
                </a:lnTo>
                <a:lnTo>
                  <a:pt x="1492" y="997"/>
                </a:lnTo>
                <a:lnTo>
                  <a:pt x="1492" y="1058"/>
                </a:lnTo>
                <a:cubicBezTo>
                  <a:pt x="1492" y="1092"/>
                  <a:pt x="1465" y="1119"/>
                  <a:pt x="1431" y="1119"/>
                </a:cubicBezTo>
                <a:moveTo>
                  <a:pt x="1033" y="1492"/>
                </a:moveTo>
                <a:lnTo>
                  <a:pt x="586" y="1492"/>
                </a:lnTo>
                <a:lnTo>
                  <a:pt x="669" y="1245"/>
                </a:lnTo>
                <a:lnTo>
                  <a:pt x="950" y="1245"/>
                </a:lnTo>
                <a:lnTo>
                  <a:pt x="1033" y="1492"/>
                </a:lnTo>
                <a:moveTo>
                  <a:pt x="188" y="127"/>
                </a:moveTo>
                <a:lnTo>
                  <a:pt x="1431" y="127"/>
                </a:lnTo>
                <a:cubicBezTo>
                  <a:pt x="1465" y="127"/>
                  <a:pt x="1492" y="154"/>
                  <a:pt x="1492" y="188"/>
                </a:cubicBezTo>
                <a:lnTo>
                  <a:pt x="1492" y="870"/>
                </a:lnTo>
                <a:lnTo>
                  <a:pt x="127" y="870"/>
                </a:lnTo>
                <a:lnTo>
                  <a:pt x="127" y="188"/>
                </a:lnTo>
                <a:cubicBezTo>
                  <a:pt x="127" y="154"/>
                  <a:pt x="154" y="127"/>
                  <a:pt x="188" y="127"/>
                </a:cubicBezTo>
                <a:moveTo>
                  <a:pt x="1431" y="0"/>
                </a:moveTo>
                <a:lnTo>
                  <a:pt x="188" y="0"/>
                </a:lnTo>
                <a:cubicBezTo>
                  <a:pt x="85" y="0"/>
                  <a:pt x="0" y="84"/>
                  <a:pt x="0" y="188"/>
                </a:cubicBezTo>
                <a:lnTo>
                  <a:pt x="0" y="1058"/>
                </a:lnTo>
                <a:cubicBezTo>
                  <a:pt x="0" y="1161"/>
                  <a:pt x="85" y="1245"/>
                  <a:pt x="188" y="1245"/>
                </a:cubicBezTo>
                <a:lnTo>
                  <a:pt x="535" y="1245"/>
                </a:lnTo>
                <a:lnTo>
                  <a:pt x="453" y="1492"/>
                </a:lnTo>
                <a:lnTo>
                  <a:pt x="312" y="1492"/>
                </a:lnTo>
                <a:cubicBezTo>
                  <a:pt x="277" y="1492"/>
                  <a:pt x="249" y="1520"/>
                  <a:pt x="249" y="1555"/>
                </a:cubicBezTo>
                <a:cubicBezTo>
                  <a:pt x="249" y="1590"/>
                  <a:pt x="277" y="1618"/>
                  <a:pt x="312" y="1618"/>
                </a:cubicBezTo>
                <a:lnTo>
                  <a:pt x="1307" y="1618"/>
                </a:lnTo>
                <a:cubicBezTo>
                  <a:pt x="1342" y="1618"/>
                  <a:pt x="1370" y="1590"/>
                  <a:pt x="1370" y="1555"/>
                </a:cubicBezTo>
                <a:cubicBezTo>
                  <a:pt x="1370" y="1520"/>
                  <a:pt x="1342" y="1492"/>
                  <a:pt x="1307" y="1492"/>
                </a:cubicBezTo>
                <a:lnTo>
                  <a:pt x="1166" y="1492"/>
                </a:lnTo>
                <a:lnTo>
                  <a:pt x="1084" y="1245"/>
                </a:lnTo>
                <a:lnTo>
                  <a:pt x="1431" y="1245"/>
                </a:lnTo>
                <a:cubicBezTo>
                  <a:pt x="1535" y="1245"/>
                  <a:pt x="1619" y="1161"/>
                  <a:pt x="1619" y="1058"/>
                </a:cubicBezTo>
                <a:lnTo>
                  <a:pt x="1619" y="188"/>
                </a:lnTo>
                <a:cubicBezTo>
                  <a:pt x="1619" y="84"/>
                  <a:pt x="1535" y="0"/>
                  <a:pt x="1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4380923" y="1857385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306" y="1119"/>
                </a:moveTo>
                <a:cubicBezTo>
                  <a:pt x="1271" y="1119"/>
                  <a:pt x="1243" y="1147"/>
                  <a:pt x="1243" y="1182"/>
                </a:cubicBezTo>
                <a:lnTo>
                  <a:pt x="1243" y="1431"/>
                </a:lnTo>
                <a:cubicBezTo>
                  <a:pt x="1243" y="1464"/>
                  <a:pt x="1216" y="1492"/>
                  <a:pt x="1182" y="1492"/>
                </a:cubicBezTo>
                <a:lnTo>
                  <a:pt x="990" y="1492"/>
                </a:lnTo>
                <a:cubicBezTo>
                  <a:pt x="961" y="1350"/>
                  <a:pt x="835" y="1243"/>
                  <a:pt x="685" y="1243"/>
                </a:cubicBezTo>
                <a:cubicBezTo>
                  <a:pt x="534" y="1243"/>
                  <a:pt x="409" y="1350"/>
                  <a:pt x="379" y="1492"/>
                </a:cubicBezTo>
                <a:lnTo>
                  <a:pt x="187" y="1492"/>
                </a:lnTo>
                <a:cubicBezTo>
                  <a:pt x="154" y="1492"/>
                  <a:pt x="126" y="1464"/>
                  <a:pt x="126" y="1431"/>
                </a:cubicBezTo>
                <a:lnTo>
                  <a:pt x="126" y="1239"/>
                </a:lnTo>
                <a:cubicBezTo>
                  <a:pt x="268" y="1209"/>
                  <a:pt x="375" y="1084"/>
                  <a:pt x="375" y="933"/>
                </a:cubicBezTo>
                <a:cubicBezTo>
                  <a:pt x="375" y="783"/>
                  <a:pt x="268" y="657"/>
                  <a:pt x="126" y="628"/>
                </a:cubicBezTo>
                <a:lnTo>
                  <a:pt x="126" y="436"/>
                </a:lnTo>
                <a:cubicBezTo>
                  <a:pt x="126" y="402"/>
                  <a:pt x="154" y="375"/>
                  <a:pt x="187" y="375"/>
                </a:cubicBezTo>
                <a:lnTo>
                  <a:pt x="436" y="375"/>
                </a:lnTo>
                <a:cubicBezTo>
                  <a:pt x="471" y="375"/>
                  <a:pt x="499" y="347"/>
                  <a:pt x="499" y="312"/>
                </a:cubicBezTo>
                <a:cubicBezTo>
                  <a:pt x="499" y="209"/>
                  <a:pt x="582" y="126"/>
                  <a:pt x="685" y="126"/>
                </a:cubicBezTo>
                <a:cubicBezTo>
                  <a:pt x="787" y="126"/>
                  <a:pt x="870" y="209"/>
                  <a:pt x="870" y="312"/>
                </a:cubicBezTo>
                <a:cubicBezTo>
                  <a:pt x="870" y="347"/>
                  <a:pt x="898" y="375"/>
                  <a:pt x="933" y="375"/>
                </a:cubicBezTo>
                <a:lnTo>
                  <a:pt x="1182" y="375"/>
                </a:lnTo>
                <a:cubicBezTo>
                  <a:pt x="1216" y="375"/>
                  <a:pt x="1243" y="402"/>
                  <a:pt x="1243" y="436"/>
                </a:cubicBezTo>
                <a:lnTo>
                  <a:pt x="1243" y="685"/>
                </a:lnTo>
                <a:cubicBezTo>
                  <a:pt x="1243" y="720"/>
                  <a:pt x="1271" y="748"/>
                  <a:pt x="1306" y="748"/>
                </a:cubicBezTo>
                <a:cubicBezTo>
                  <a:pt x="1408" y="748"/>
                  <a:pt x="1492" y="831"/>
                  <a:pt x="1492" y="933"/>
                </a:cubicBezTo>
                <a:cubicBezTo>
                  <a:pt x="1492" y="1036"/>
                  <a:pt x="1408" y="1119"/>
                  <a:pt x="1306" y="1119"/>
                </a:cubicBezTo>
                <a:moveTo>
                  <a:pt x="1369" y="628"/>
                </a:moveTo>
                <a:lnTo>
                  <a:pt x="1369" y="436"/>
                </a:lnTo>
                <a:cubicBezTo>
                  <a:pt x="1369" y="333"/>
                  <a:pt x="1285" y="248"/>
                  <a:pt x="1182" y="248"/>
                </a:cubicBezTo>
                <a:lnTo>
                  <a:pt x="990" y="248"/>
                </a:lnTo>
                <a:cubicBezTo>
                  <a:pt x="961" y="107"/>
                  <a:pt x="835" y="0"/>
                  <a:pt x="685" y="0"/>
                </a:cubicBezTo>
                <a:cubicBezTo>
                  <a:pt x="534" y="0"/>
                  <a:pt x="409" y="107"/>
                  <a:pt x="379" y="248"/>
                </a:cubicBezTo>
                <a:lnTo>
                  <a:pt x="187" y="248"/>
                </a:lnTo>
                <a:cubicBezTo>
                  <a:pt x="84" y="248"/>
                  <a:pt x="0" y="333"/>
                  <a:pt x="0" y="436"/>
                </a:cubicBezTo>
                <a:lnTo>
                  <a:pt x="0" y="685"/>
                </a:lnTo>
                <a:cubicBezTo>
                  <a:pt x="0" y="720"/>
                  <a:pt x="28" y="748"/>
                  <a:pt x="63" y="748"/>
                </a:cubicBezTo>
                <a:cubicBezTo>
                  <a:pt x="165" y="748"/>
                  <a:pt x="248" y="831"/>
                  <a:pt x="248" y="933"/>
                </a:cubicBezTo>
                <a:cubicBezTo>
                  <a:pt x="248" y="1036"/>
                  <a:pt x="165" y="1119"/>
                  <a:pt x="63" y="1119"/>
                </a:cubicBezTo>
                <a:cubicBezTo>
                  <a:pt x="28" y="1119"/>
                  <a:pt x="0" y="1147"/>
                  <a:pt x="0" y="1182"/>
                </a:cubicBezTo>
                <a:lnTo>
                  <a:pt x="0" y="1431"/>
                </a:lnTo>
                <a:cubicBezTo>
                  <a:pt x="0" y="1534"/>
                  <a:pt x="84" y="1618"/>
                  <a:pt x="187" y="1618"/>
                </a:cubicBezTo>
                <a:lnTo>
                  <a:pt x="436" y="1618"/>
                </a:lnTo>
                <a:cubicBezTo>
                  <a:pt x="471" y="1618"/>
                  <a:pt x="499" y="1590"/>
                  <a:pt x="499" y="1555"/>
                </a:cubicBezTo>
                <a:cubicBezTo>
                  <a:pt x="499" y="1453"/>
                  <a:pt x="582" y="1369"/>
                  <a:pt x="685" y="1369"/>
                </a:cubicBezTo>
                <a:cubicBezTo>
                  <a:pt x="787" y="1369"/>
                  <a:pt x="870" y="1453"/>
                  <a:pt x="870" y="1555"/>
                </a:cubicBezTo>
                <a:cubicBezTo>
                  <a:pt x="870" y="1590"/>
                  <a:pt x="898" y="1618"/>
                  <a:pt x="933" y="1618"/>
                </a:cubicBezTo>
                <a:lnTo>
                  <a:pt x="1182" y="1618"/>
                </a:lnTo>
                <a:cubicBezTo>
                  <a:pt x="1285" y="1618"/>
                  <a:pt x="1369" y="1534"/>
                  <a:pt x="1369" y="1431"/>
                </a:cubicBezTo>
                <a:lnTo>
                  <a:pt x="1369" y="1239"/>
                </a:lnTo>
                <a:cubicBezTo>
                  <a:pt x="1511" y="1209"/>
                  <a:pt x="1618" y="1084"/>
                  <a:pt x="1618" y="933"/>
                </a:cubicBezTo>
                <a:cubicBezTo>
                  <a:pt x="1618" y="783"/>
                  <a:pt x="1511" y="657"/>
                  <a:pt x="1369" y="62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50687-FC5A-C8BC-6DD0-13F6B0C7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59" t="33797" r="20818" b="-912"/>
          <a:stretch/>
        </p:blipFill>
        <p:spPr>
          <a:xfrm>
            <a:off x="375683" y="709347"/>
            <a:ext cx="8392633" cy="41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1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include in your portfolio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ubTitle" idx="4"/>
          </p:nvPr>
        </p:nvSpPr>
        <p:spPr>
          <a:xfrm>
            <a:off x="85122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Registeration</a:t>
            </a:r>
            <a:endParaRPr dirty="0"/>
          </a:p>
        </p:txBody>
      </p:sp>
      <p:sp>
        <p:nvSpPr>
          <p:cNvPr id="389" name="Google Shape;389;p33"/>
          <p:cNvSpPr txBox="1">
            <a:spLocks noGrp="1"/>
          </p:cNvSpPr>
          <p:nvPr>
            <p:ph type="subTitle" idx="5"/>
          </p:nvPr>
        </p:nvSpPr>
        <p:spPr>
          <a:xfrm>
            <a:off x="3397954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Interactive</a:t>
            </a:r>
            <a:endParaRPr dirty="0"/>
          </a:p>
        </p:txBody>
      </p:sp>
      <p:sp>
        <p:nvSpPr>
          <p:cNvPr id="390" name="Google Shape;390;p33"/>
          <p:cNvSpPr txBox="1">
            <a:spLocks noGrp="1"/>
          </p:cNvSpPr>
          <p:nvPr>
            <p:ph type="subTitle" idx="1"/>
          </p:nvPr>
        </p:nvSpPr>
        <p:spPr>
          <a:xfrm>
            <a:off x="851225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now register and sign in </a:t>
            </a:r>
            <a:r>
              <a:rPr lang="en-US" dirty="0" err="1"/>
              <a:t>PicHub</a:t>
            </a:r>
            <a:r>
              <a:rPr lang="en-US" dirty="0"/>
              <a:t> and all your changes will be saved to your account</a:t>
            </a:r>
            <a:endParaRPr dirty="0"/>
          </a:p>
        </p:txBody>
      </p:sp>
      <p:sp>
        <p:nvSpPr>
          <p:cNvPr id="391" name="Google Shape;391;p33"/>
          <p:cNvSpPr txBox="1">
            <a:spLocks noGrp="1"/>
          </p:cNvSpPr>
          <p:nvPr>
            <p:ph type="subTitle" idx="2"/>
          </p:nvPr>
        </p:nvSpPr>
        <p:spPr>
          <a:xfrm>
            <a:off x="3397950" y="3081200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like, view, comment or report any picture you see.</a:t>
            </a:r>
            <a:endParaRPr dirty="0"/>
          </a:p>
        </p:txBody>
      </p:sp>
      <p:sp>
        <p:nvSpPr>
          <p:cNvPr id="392" name="Google Shape;392;p33"/>
          <p:cNvSpPr txBox="1">
            <a:spLocks noGrp="1"/>
          </p:cNvSpPr>
          <p:nvPr>
            <p:ph type="subTitle" idx="3"/>
          </p:nvPr>
        </p:nvSpPr>
        <p:spPr>
          <a:xfrm>
            <a:off x="5944675" y="3081201"/>
            <a:ext cx="2348100" cy="12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access Your profile page from anywhere and see your aploads and collection</a:t>
            </a:r>
            <a:endParaRPr dirty="0"/>
          </a:p>
        </p:txBody>
      </p:sp>
      <p:sp>
        <p:nvSpPr>
          <p:cNvPr id="393" name="Google Shape;393;p33"/>
          <p:cNvSpPr txBox="1">
            <a:spLocks noGrp="1"/>
          </p:cNvSpPr>
          <p:nvPr>
            <p:ph type="subTitle" idx="6"/>
          </p:nvPr>
        </p:nvSpPr>
        <p:spPr>
          <a:xfrm>
            <a:off x="5944675" y="2256425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Profile</a:t>
            </a:r>
            <a:endParaRPr dirty="0"/>
          </a:p>
        </p:txBody>
      </p:sp>
      <p:sp>
        <p:nvSpPr>
          <p:cNvPr id="394" name="Google Shape;394;p33"/>
          <p:cNvSpPr/>
          <p:nvPr/>
        </p:nvSpPr>
        <p:spPr>
          <a:xfrm>
            <a:off x="1834187" y="1857134"/>
            <a:ext cx="382176" cy="382412"/>
          </a:xfrm>
          <a:custGeom>
            <a:avLst/>
            <a:gdLst/>
            <a:ahLst/>
            <a:cxnLst/>
            <a:rect l="l" t="t" r="r" b="b"/>
            <a:pathLst>
              <a:path w="1618" h="1619" extrusionOk="0">
                <a:moveTo>
                  <a:pt x="481" y="312"/>
                </a:moveTo>
                <a:cubicBezTo>
                  <a:pt x="481" y="269"/>
                  <a:pt x="516" y="233"/>
                  <a:pt x="560" y="233"/>
                </a:cubicBezTo>
                <a:cubicBezTo>
                  <a:pt x="604" y="233"/>
                  <a:pt x="639" y="269"/>
                  <a:pt x="639" y="312"/>
                </a:cubicBezTo>
                <a:cubicBezTo>
                  <a:pt x="639" y="356"/>
                  <a:pt x="604" y="391"/>
                  <a:pt x="560" y="391"/>
                </a:cubicBezTo>
                <a:cubicBezTo>
                  <a:pt x="516" y="391"/>
                  <a:pt x="481" y="356"/>
                  <a:pt x="481" y="312"/>
                </a:cubicBezTo>
                <a:moveTo>
                  <a:pt x="232" y="312"/>
                </a:moveTo>
                <a:cubicBezTo>
                  <a:pt x="232" y="269"/>
                  <a:pt x="268" y="233"/>
                  <a:pt x="311" y="233"/>
                </a:cubicBezTo>
                <a:cubicBezTo>
                  <a:pt x="355" y="233"/>
                  <a:pt x="390" y="269"/>
                  <a:pt x="390" y="312"/>
                </a:cubicBezTo>
                <a:cubicBezTo>
                  <a:pt x="390" y="356"/>
                  <a:pt x="355" y="391"/>
                  <a:pt x="311" y="391"/>
                </a:cubicBezTo>
                <a:cubicBezTo>
                  <a:pt x="268" y="391"/>
                  <a:pt x="232" y="356"/>
                  <a:pt x="232" y="312"/>
                </a:cubicBezTo>
                <a:moveTo>
                  <a:pt x="126" y="624"/>
                </a:moveTo>
                <a:lnTo>
                  <a:pt x="1491" y="624"/>
                </a:lnTo>
                <a:lnTo>
                  <a:pt x="1491" y="1492"/>
                </a:lnTo>
                <a:lnTo>
                  <a:pt x="126" y="1492"/>
                </a:lnTo>
                <a:lnTo>
                  <a:pt x="126" y="624"/>
                </a:lnTo>
                <a:moveTo>
                  <a:pt x="1491" y="498"/>
                </a:moveTo>
                <a:lnTo>
                  <a:pt x="126" y="498"/>
                </a:lnTo>
                <a:lnTo>
                  <a:pt x="126" y="127"/>
                </a:lnTo>
                <a:lnTo>
                  <a:pt x="1491" y="127"/>
                </a:lnTo>
                <a:lnTo>
                  <a:pt x="1491" y="498"/>
                </a:lnTo>
                <a:moveTo>
                  <a:pt x="1555" y="0"/>
                </a:moveTo>
                <a:lnTo>
                  <a:pt x="63" y="0"/>
                </a:lnTo>
                <a:cubicBezTo>
                  <a:pt x="28" y="0"/>
                  <a:pt x="0" y="29"/>
                  <a:pt x="0" y="64"/>
                </a:cubicBezTo>
                <a:lnTo>
                  <a:pt x="0" y="1555"/>
                </a:lnTo>
                <a:cubicBezTo>
                  <a:pt x="0" y="1590"/>
                  <a:pt x="28" y="1619"/>
                  <a:pt x="63" y="1619"/>
                </a:cubicBezTo>
                <a:lnTo>
                  <a:pt x="1555" y="1619"/>
                </a:lnTo>
                <a:cubicBezTo>
                  <a:pt x="1589" y="1619"/>
                  <a:pt x="1618" y="1590"/>
                  <a:pt x="1618" y="1555"/>
                </a:cubicBezTo>
                <a:lnTo>
                  <a:pt x="1618" y="64"/>
                </a:lnTo>
                <a:cubicBezTo>
                  <a:pt x="1618" y="29"/>
                  <a:pt x="1589" y="0"/>
                  <a:pt x="15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6927520" y="1857385"/>
            <a:ext cx="382412" cy="382176"/>
          </a:xfrm>
          <a:custGeom>
            <a:avLst/>
            <a:gdLst/>
            <a:ahLst/>
            <a:cxnLst/>
            <a:rect l="l" t="t" r="r" b="b"/>
            <a:pathLst>
              <a:path w="1619" h="1618" extrusionOk="0">
                <a:moveTo>
                  <a:pt x="249" y="623"/>
                </a:moveTo>
                <a:cubicBezTo>
                  <a:pt x="249" y="588"/>
                  <a:pt x="277" y="560"/>
                  <a:pt x="312" y="560"/>
                </a:cubicBezTo>
                <a:lnTo>
                  <a:pt x="1058" y="560"/>
                </a:lnTo>
                <a:cubicBezTo>
                  <a:pt x="1093" y="560"/>
                  <a:pt x="1121" y="588"/>
                  <a:pt x="1121" y="623"/>
                </a:cubicBezTo>
                <a:cubicBezTo>
                  <a:pt x="1121" y="658"/>
                  <a:pt x="1093" y="686"/>
                  <a:pt x="1058" y="686"/>
                </a:cubicBezTo>
                <a:lnTo>
                  <a:pt x="312" y="686"/>
                </a:lnTo>
                <a:cubicBezTo>
                  <a:pt x="277" y="686"/>
                  <a:pt x="249" y="658"/>
                  <a:pt x="249" y="623"/>
                </a:cubicBezTo>
                <a:moveTo>
                  <a:pt x="249" y="374"/>
                </a:moveTo>
                <a:cubicBezTo>
                  <a:pt x="249" y="339"/>
                  <a:pt x="277" y="311"/>
                  <a:pt x="312" y="311"/>
                </a:cubicBezTo>
                <a:lnTo>
                  <a:pt x="1307" y="311"/>
                </a:lnTo>
                <a:cubicBezTo>
                  <a:pt x="1342" y="311"/>
                  <a:pt x="1370" y="339"/>
                  <a:pt x="1370" y="374"/>
                </a:cubicBezTo>
                <a:cubicBezTo>
                  <a:pt x="1370" y="409"/>
                  <a:pt x="1342" y="437"/>
                  <a:pt x="1307" y="437"/>
                </a:cubicBezTo>
                <a:lnTo>
                  <a:pt x="312" y="437"/>
                </a:lnTo>
                <a:cubicBezTo>
                  <a:pt x="277" y="437"/>
                  <a:pt x="249" y="409"/>
                  <a:pt x="249" y="374"/>
                </a:cubicBezTo>
                <a:moveTo>
                  <a:pt x="1431" y="1119"/>
                </a:moveTo>
                <a:lnTo>
                  <a:pt x="188" y="1119"/>
                </a:lnTo>
                <a:cubicBezTo>
                  <a:pt x="154" y="1119"/>
                  <a:pt x="127" y="1092"/>
                  <a:pt x="127" y="1058"/>
                </a:cubicBezTo>
                <a:lnTo>
                  <a:pt x="127" y="997"/>
                </a:lnTo>
                <a:lnTo>
                  <a:pt x="1492" y="997"/>
                </a:lnTo>
                <a:lnTo>
                  <a:pt x="1492" y="1058"/>
                </a:lnTo>
                <a:cubicBezTo>
                  <a:pt x="1492" y="1092"/>
                  <a:pt x="1465" y="1119"/>
                  <a:pt x="1431" y="1119"/>
                </a:cubicBezTo>
                <a:moveTo>
                  <a:pt x="1033" y="1492"/>
                </a:moveTo>
                <a:lnTo>
                  <a:pt x="586" y="1492"/>
                </a:lnTo>
                <a:lnTo>
                  <a:pt x="669" y="1245"/>
                </a:lnTo>
                <a:lnTo>
                  <a:pt x="950" y="1245"/>
                </a:lnTo>
                <a:lnTo>
                  <a:pt x="1033" y="1492"/>
                </a:lnTo>
                <a:moveTo>
                  <a:pt x="188" y="127"/>
                </a:moveTo>
                <a:lnTo>
                  <a:pt x="1431" y="127"/>
                </a:lnTo>
                <a:cubicBezTo>
                  <a:pt x="1465" y="127"/>
                  <a:pt x="1492" y="154"/>
                  <a:pt x="1492" y="188"/>
                </a:cubicBezTo>
                <a:lnTo>
                  <a:pt x="1492" y="870"/>
                </a:lnTo>
                <a:lnTo>
                  <a:pt x="127" y="870"/>
                </a:lnTo>
                <a:lnTo>
                  <a:pt x="127" y="188"/>
                </a:lnTo>
                <a:cubicBezTo>
                  <a:pt x="127" y="154"/>
                  <a:pt x="154" y="127"/>
                  <a:pt x="188" y="127"/>
                </a:cubicBezTo>
                <a:moveTo>
                  <a:pt x="1431" y="0"/>
                </a:moveTo>
                <a:lnTo>
                  <a:pt x="188" y="0"/>
                </a:lnTo>
                <a:cubicBezTo>
                  <a:pt x="85" y="0"/>
                  <a:pt x="0" y="84"/>
                  <a:pt x="0" y="188"/>
                </a:cubicBezTo>
                <a:lnTo>
                  <a:pt x="0" y="1058"/>
                </a:lnTo>
                <a:cubicBezTo>
                  <a:pt x="0" y="1161"/>
                  <a:pt x="85" y="1245"/>
                  <a:pt x="188" y="1245"/>
                </a:cubicBezTo>
                <a:lnTo>
                  <a:pt x="535" y="1245"/>
                </a:lnTo>
                <a:lnTo>
                  <a:pt x="453" y="1492"/>
                </a:lnTo>
                <a:lnTo>
                  <a:pt x="312" y="1492"/>
                </a:lnTo>
                <a:cubicBezTo>
                  <a:pt x="277" y="1492"/>
                  <a:pt x="249" y="1520"/>
                  <a:pt x="249" y="1555"/>
                </a:cubicBezTo>
                <a:cubicBezTo>
                  <a:pt x="249" y="1590"/>
                  <a:pt x="277" y="1618"/>
                  <a:pt x="312" y="1618"/>
                </a:cubicBezTo>
                <a:lnTo>
                  <a:pt x="1307" y="1618"/>
                </a:lnTo>
                <a:cubicBezTo>
                  <a:pt x="1342" y="1618"/>
                  <a:pt x="1370" y="1590"/>
                  <a:pt x="1370" y="1555"/>
                </a:cubicBezTo>
                <a:cubicBezTo>
                  <a:pt x="1370" y="1520"/>
                  <a:pt x="1342" y="1492"/>
                  <a:pt x="1307" y="1492"/>
                </a:cubicBezTo>
                <a:lnTo>
                  <a:pt x="1166" y="1492"/>
                </a:lnTo>
                <a:lnTo>
                  <a:pt x="1084" y="1245"/>
                </a:lnTo>
                <a:lnTo>
                  <a:pt x="1431" y="1245"/>
                </a:lnTo>
                <a:cubicBezTo>
                  <a:pt x="1535" y="1245"/>
                  <a:pt x="1619" y="1161"/>
                  <a:pt x="1619" y="1058"/>
                </a:cubicBezTo>
                <a:lnTo>
                  <a:pt x="1619" y="188"/>
                </a:lnTo>
                <a:cubicBezTo>
                  <a:pt x="1619" y="84"/>
                  <a:pt x="1535" y="0"/>
                  <a:pt x="1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4380923" y="1857385"/>
            <a:ext cx="382176" cy="382176"/>
          </a:xfrm>
          <a:custGeom>
            <a:avLst/>
            <a:gdLst/>
            <a:ahLst/>
            <a:cxnLst/>
            <a:rect l="l" t="t" r="r" b="b"/>
            <a:pathLst>
              <a:path w="1618" h="1618" extrusionOk="0">
                <a:moveTo>
                  <a:pt x="1306" y="1119"/>
                </a:moveTo>
                <a:cubicBezTo>
                  <a:pt x="1271" y="1119"/>
                  <a:pt x="1243" y="1147"/>
                  <a:pt x="1243" y="1182"/>
                </a:cubicBezTo>
                <a:lnTo>
                  <a:pt x="1243" y="1431"/>
                </a:lnTo>
                <a:cubicBezTo>
                  <a:pt x="1243" y="1464"/>
                  <a:pt x="1216" y="1492"/>
                  <a:pt x="1182" y="1492"/>
                </a:cubicBezTo>
                <a:lnTo>
                  <a:pt x="990" y="1492"/>
                </a:lnTo>
                <a:cubicBezTo>
                  <a:pt x="961" y="1350"/>
                  <a:pt x="835" y="1243"/>
                  <a:pt x="685" y="1243"/>
                </a:cubicBezTo>
                <a:cubicBezTo>
                  <a:pt x="534" y="1243"/>
                  <a:pt x="409" y="1350"/>
                  <a:pt x="379" y="1492"/>
                </a:cubicBezTo>
                <a:lnTo>
                  <a:pt x="187" y="1492"/>
                </a:lnTo>
                <a:cubicBezTo>
                  <a:pt x="154" y="1492"/>
                  <a:pt x="126" y="1464"/>
                  <a:pt x="126" y="1431"/>
                </a:cubicBezTo>
                <a:lnTo>
                  <a:pt x="126" y="1239"/>
                </a:lnTo>
                <a:cubicBezTo>
                  <a:pt x="268" y="1209"/>
                  <a:pt x="375" y="1084"/>
                  <a:pt x="375" y="933"/>
                </a:cubicBezTo>
                <a:cubicBezTo>
                  <a:pt x="375" y="783"/>
                  <a:pt x="268" y="657"/>
                  <a:pt x="126" y="628"/>
                </a:cubicBezTo>
                <a:lnTo>
                  <a:pt x="126" y="436"/>
                </a:lnTo>
                <a:cubicBezTo>
                  <a:pt x="126" y="402"/>
                  <a:pt x="154" y="375"/>
                  <a:pt x="187" y="375"/>
                </a:cubicBezTo>
                <a:lnTo>
                  <a:pt x="436" y="375"/>
                </a:lnTo>
                <a:cubicBezTo>
                  <a:pt x="471" y="375"/>
                  <a:pt x="499" y="347"/>
                  <a:pt x="499" y="312"/>
                </a:cubicBezTo>
                <a:cubicBezTo>
                  <a:pt x="499" y="209"/>
                  <a:pt x="582" y="126"/>
                  <a:pt x="685" y="126"/>
                </a:cubicBezTo>
                <a:cubicBezTo>
                  <a:pt x="787" y="126"/>
                  <a:pt x="870" y="209"/>
                  <a:pt x="870" y="312"/>
                </a:cubicBezTo>
                <a:cubicBezTo>
                  <a:pt x="870" y="347"/>
                  <a:pt x="898" y="375"/>
                  <a:pt x="933" y="375"/>
                </a:cubicBezTo>
                <a:lnTo>
                  <a:pt x="1182" y="375"/>
                </a:lnTo>
                <a:cubicBezTo>
                  <a:pt x="1216" y="375"/>
                  <a:pt x="1243" y="402"/>
                  <a:pt x="1243" y="436"/>
                </a:cubicBezTo>
                <a:lnTo>
                  <a:pt x="1243" y="685"/>
                </a:lnTo>
                <a:cubicBezTo>
                  <a:pt x="1243" y="720"/>
                  <a:pt x="1271" y="748"/>
                  <a:pt x="1306" y="748"/>
                </a:cubicBezTo>
                <a:cubicBezTo>
                  <a:pt x="1408" y="748"/>
                  <a:pt x="1492" y="831"/>
                  <a:pt x="1492" y="933"/>
                </a:cubicBezTo>
                <a:cubicBezTo>
                  <a:pt x="1492" y="1036"/>
                  <a:pt x="1408" y="1119"/>
                  <a:pt x="1306" y="1119"/>
                </a:cubicBezTo>
                <a:moveTo>
                  <a:pt x="1369" y="628"/>
                </a:moveTo>
                <a:lnTo>
                  <a:pt x="1369" y="436"/>
                </a:lnTo>
                <a:cubicBezTo>
                  <a:pt x="1369" y="333"/>
                  <a:pt x="1285" y="248"/>
                  <a:pt x="1182" y="248"/>
                </a:cubicBezTo>
                <a:lnTo>
                  <a:pt x="990" y="248"/>
                </a:lnTo>
                <a:cubicBezTo>
                  <a:pt x="961" y="107"/>
                  <a:pt x="835" y="0"/>
                  <a:pt x="685" y="0"/>
                </a:cubicBezTo>
                <a:cubicBezTo>
                  <a:pt x="534" y="0"/>
                  <a:pt x="409" y="107"/>
                  <a:pt x="379" y="248"/>
                </a:cubicBezTo>
                <a:lnTo>
                  <a:pt x="187" y="248"/>
                </a:lnTo>
                <a:cubicBezTo>
                  <a:pt x="84" y="248"/>
                  <a:pt x="0" y="333"/>
                  <a:pt x="0" y="436"/>
                </a:cubicBezTo>
                <a:lnTo>
                  <a:pt x="0" y="685"/>
                </a:lnTo>
                <a:cubicBezTo>
                  <a:pt x="0" y="720"/>
                  <a:pt x="28" y="748"/>
                  <a:pt x="63" y="748"/>
                </a:cubicBezTo>
                <a:cubicBezTo>
                  <a:pt x="165" y="748"/>
                  <a:pt x="248" y="831"/>
                  <a:pt x="248" y="933"/>
                </a:cubicBezTo>
                <a:cubicBezTo>
                  <a:pt x="248" y="1036"/>
                  <a:pt x="165" y="1119"/>
                  <a:pt x="63" y="1119"/>
                </a:cubicBezTo>
                <a:cubicBezTo>
                  <a:pt x="28" y="1119"/>
                  <a:pt x="0" y="1147"/>
                  <a:pt x="0" y="1182"/>
                </a:cubicBezTo>
                <a:lnTo>
                  <a:pt x="0" y="1431"/>
                </a:lnTo>
                <a:cubicBezTo>
                  <a:pt x="0" y="1534"/>
                  <a:pt x="84" y="1618"/>
                  <a:pt x="187" y="1618"/>
                </a:cubicBezTo>
                <a:lnTo>
                  <a:pt x="436" y="1618"/>
                </a:lnTo>
                <a:cubicBezTo>
                  <a:pt x="471" y="1618"/>
                  <a:pt x="499" y="1590"/>
                  <a:pt x="499" y="1555"/>
                </a:cubicBezTo>
                <a:cubicBezTo>
                  <a:pt x="499" y="1453"/>
                  <a:pt x="582" y="1369"/>
                  <a:pt x="685" y="1369"/>
                </a:cubicBezTo>
                <a:cubicBezTo>
                  <a:pt x="787" y="1369"/>
                  <a:pt x="870" y="1453"/>
                  <a:pt x="870" y="1555"/>
                </a:cubicBezTo>
                <a:cubicBezTo>
                  <a:pt x="870" y="1590"/>
                  <a:pt x="898" y="1618"/>
                  <a:pt x="933" y="1618"/>
                </a:cubicBezTo>
                <a:lnTo>
                  <a:pt x="1182" y="1618"/>
                </a:lnTo>
                <a:cubicBezTo>
                  <a:pt x="1285" y="1618"/>
                  <a:pt x="1369" y="1534"/>
                  <a:pt x="1369" y="1431"/>
                </a:cubicBezTo>
                <a:lnTo>
                  <a:pt x="1369" y="1239"/>
                </a:lnTo>
                <a:cubicBezTo>
                  <a:pt x="1511" y="1209"/>
                  <a:pt x="1618" y="1084"/>
                  <a:pt x="1618" y="933"/>
                </a:cubicBezTo>
                <a:cubicBezTo>
                  <a:pt x="1618" y="783"/>
                  <a:pt x="1511" y="657"/>
                  <a:pt x="1369" y="62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34E8F-6E4F-167A-F02B-1BCC6C51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016" r="1"/>
          <a:stretch/>
        </p:blipFill>
        <p:spPr>
          <a:xfrm>
            <a:off x="103128" y="963085"/>
            <a:ext cx="8690238" cy="36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71064"/>
      </p:ext>
    </p:extLst>
  </p:cSld>
  <p:clrMapOvr>
    <a:masterClrMapping/>
  </p:clrMapOvr>
</p:sld>
</file>

<file path=ppt/theme/theme1.xml><?xml version="1.0" encoding="utf-8"?>
<a:theme xmlns:a="http://schemas.openxmlformats.org/drawingml/2006/main" name="Senior Frontend Developer Portfolio by Slidesgo">
  <a:themeElements>
    <a:clrScheme name="Simple Light">
      <a:dk1>
        <a:srgbClr val="FFFFFF"/>
      </a:dk1>
      <a:lt1>
        <a:srgbClr val="292828"/>
      </a:lt1>
      <a:dk2>
        <a:srgbClr val="A67FF1"/>
      </a:dk2>
      <a:lt2>
        <a:srgbClr val="F5B150"/>
      </a:lt2>
      <a:accent1>
        <a:srgbClr val="C0E6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Microsoft Office PowerPoint</Application>
  <PresentationFormat>On-screen Show (16:9)</PresentationFormat>
  <Paragraphs>84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Nunito Light</vt:lpstr>
      <vt:lpstr>Arial</vt:lpstr>
      <vt:lpstr>Aldrich</vt:lpstr>
      <vt:lpstr>Open Sans</vt:lpstr>
      <vt:lpstr>Anaheim</vt:lpstr>
      <vt:lpstr>Senior Frontend Developer Portfolio by Slidesgo</vt:lpstr>
      <vt:lpstr>PicHub  Mina Amir Girgis</vt:lpstr>
      <vt:lpstr>Table of contents</vt:lpstr>
      <vt:lpstr>Introduction</vt:lpstr>
      <vt:lpstr>What is PicHub</vt:lpstr>
      <vt:lpstr>Features</vt:lpstr>
      <vt:lpstr>Things to include in your portfolio</vt:lpstr>
      <vt:lpstr>Things to include in your portfolio</vt:lpstr>
      <vt:lpstr>Things to include in your portfolio</vt:lpstr>
      <vt:lpstr>Things to include in your portfolio</vt:lpstr>
      <vt:lpstr>Tools</vt:lpstr>
      <vt:lpstr>Previous projects</vt:lpstr>
      <vt:lpstr>Services</vt:lpstr>
      <vt:lpstr>Previous projects</vt:lpstr>
      <vt:lpstr>Recommendations</vt:lpstr>
      <vt:lpstr>What people say about me</vt:lpstr>
      <vt:lpstr>Conclusion</vt:lpstr>
      <vt:lpstr>PicHub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Mina Girgis</cp:lastModifiedBy>
  <cp:revision>1</cp:revision>
  <dcterms:modified xsi:type="dcterms:W3CDTF">2024-09-27T05:17:11Z</dcterms:modified>
</cp:coreProperties>
</file>